
<file path=[Content_Types].xml><?xml version="1.0" encoding="utf-8"?>
<Types xmlns="http://schemas.openxmlformats.org/package/2006/content-types">
  <Default Extension="emf" ContentType="image/x-emf"/>
  <Default Extension="jpeg" ContentType="image/jpeg"/>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5"/>
    <p:sldMasterId id="2147483677" r:id="rId6"/>
    <p:sldMasterId id="2147483686" r:id="rId7"/>
  </p:sldMasterIdLst>
  <p:notesMasterIdLst>
    <p:notesMasterId r:id="rId37"/>
  </p:notesMasterIdLst>
  <p:sldIdLst>
    <p:sldId id="2147349066" r:id="rId8"/>
    <p:sldId id="2147349192" r:id="rId9"/>
    <p:sldId id="2147349156" r:id="rId10"/>
    <p:sldId id="2147349186" r:id="rId11"/>
    <p:sldId id="2147349219" r:id="rId12"/>
    <p:sldId id="2147349175" r:id="rId13"/>
    <p:sldId id="2147349228" r:id="rId14"/>
    <p:sldId id="2147349182" r:id="rId15"/>
    <p:sldId id="2147349220" r:id="rId16"/>
    <p:sldId id="2147349221" r:id="rId17"/>
    <p:sldId id="2147349223" r:id="rId18"/>
    <p:sldId id="2147349249" r:id="rId19"/>
    <p:sldId id="2147349248" r:id="rId20"/>
    <p:sldId id="2147349251" r:id="rId21"/>
    <p:sldId id="2147349250" r:id="rId22"/>
    <p:sldId id="2147349198" r:id="rId23"/>
    <p:sldId id="2147349247" r:id="rId24"/>
    <p:sldId id="2147349238" r:id="rId25"/>
    <p:sldId id="2147349239" r:id="rId26"/>
    <p:sldId id="2147349240" r:id="rId27"/>
    <p:sldId id="2147349241" r:id="rId28"/>
    <p:sldId id="2147349244" r:id="rId29"/>
    <p:sldId id="2147349199" r:id="rId30"/>
    <p:sldId id="2147349252" r:id="rId31"/>
    <p:sldId id="2147349168" r:id="rId32"/>
    <p:sldId id="2147349254" r:id="rId33"/>
    <p:sldId id="2147349253" r:id="rId34"/>
    <p:sldId id="2147349255" r:id="rId35"/>
    <p:sldId id="214734922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is Gallacher" initials="DG" lastIdx="1" clrIdx="0">
    <p:extLst>
      <p:ext uri="{19B8F6BF-5375-455C-9EA6-DF929625EA0E}">
        <p15:presenceInfo xmlns:p15="http://schemas.microsoft.com/office/powerpoint/2012/main" userId="S::Denis.Gallacher@aggreko.com::a73dee0e-8dcd-4b61-b364-26a29a48e9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BB7625-74C7-44BF-8CCE-221546768ABA}" v="469" dt="2024-10-07T11:04:43.4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6" autoAdjust="0"/>
    <p:restoredTop sz="94360" autoAdjust="0"/>
  </p:normalViewPr>
  <p:slideViewPr>
    <p:cSldViewPr snapToGrid="0">
      <p:cViewPr varScale="1">
        <p:scale>
          <a:sx n="102" d="100"/>
          <a:sy n="102" d="100"/>
        </p:scale>
        <p:origin x="894" y="96"/>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microsoft.com/office/2015/10/relationships/revisionInfo" Target="revisionInfo.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9CBFB6-F545-48C8-B9BD-31BAA11BAA66}" type="datetimeFigureOut">
              <a:rPr lang="en-US" smtClean="0"/>
              <a:t>3/26/2025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A3708B-AE6D-4ED7-B411-80661CD52FCF}" type="slidenum">
              <a:rPr lang="en-US" smtClean="0"/>
              <a:t>‹#›</a:t>
            </a:fld>
            <a:endParaRPr lang="en-US" dirty="0"/>
          </a:p>
        </p:txBody>
      </p:sp>
    </p:spTree>
    <p:extLst>
      <p:ext uri="{BB962C8B-B14F-4D97-AF65-F5344CB8AC3E}">
        <p14:creationId xmlns:p14="http://schemas.microsoft.com/office/powerpoint/2010/main" val="3923081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A3708B-AE6D-4ED7-B411-80661CD52FCF}" type="slidenum">
              <a:rPr lang="en-US" smtClean="0"/>
              <a:t>2</a:t>
            </a:fld>
            <a:endParaRPr lang="en-US" dirty="0"/>
          </a:p>
        </p:txBody>
      </p:sp>
    </p:spTree>
    <p:extLst>
      <p:ext uri="{BB962C8B-B14F-4D97-AF65-F5344CB8AC3E}">
        <p14:creationId xmlns:p14="http://schemas.microsoft.com/office/powerpoint/2010/main" val="3629770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A3708B-AE6D-4ED7-B411-80661CD52FCF}" type="slidenum">
              <a:rPr lang="en-US" smtClean="0"/>
              <a:t>13</a:t>
            </a:fld>
            <a:endParaRPr lang="en-US" dirty="0"/>
          </a:p>
        </p:txBody>
      </p:sp>
    </p:spTree>
    <p:extLst>
      <p:ext uri="{BB962C8B-B14F-4D97-AF65-F5344CB8AC3E}">
        <p14:creationId xmlns:p14="http://schemas.microsoft.com/office/powerpoint/2010/main" val="870953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A3708B-AE6D-4ED7-B411-80661CD52F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642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A3708B-AE6D-4ED7-B411-80661CD52F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29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CE7275-68A7-45F8-9EF6-4E4EDC6CA5B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121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CE7275-68A7-45F8-9EF6-4E4EDC6CA5B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519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CE7275-68A7-45F8-9EF6-4E4EDC6CA5B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686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CE7275-68A7-45F8-9EF6-4E4EDC6CA5B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6395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28B34ED-4CDD-41C9-90F7-D768D5559A6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837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A3708B-AE6D-4ED7-B411-80661CD52F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7506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A3708B-AE6D-4ED7-B411-80661CD52FCF}" type="slidenum">
              <a:rPr lang="en-US" smtClean="0"/>
              <a:t>26</a:t>
            </a:fld>
            <a:endParaRPr lang="en-US" dirty="0"/>
          </a:p>
        </p:txBody>
      </p:sp>
    </p:spTree>
    <p:extLst>
      <p:ext uri="{BB962C8B-B14F-4D97-AF65-F5344CB8AC3E}">
        <p14:creationId xmlns:p14="http://schemas.microsoft.com/office/powerpoint/2010/main" val="481960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A3708B-AE6D-4ED7-B411-80661CD52FCF}" type="slidenum">
              <a:rPr lang="en-US" smtClean="0"/>
              <a:t>3</a:t>
            </a:fld>
            <a:endParaRPr lang="en-US" dirty="0"/>
          </a:p>
        </p:txBody>
      </p:sp>
    </p:spTree>
    <p:extLst>
      <p:ext uri="{BB962C8B-B14F-4D97-AF65-F5344CB8AC3E}">
        <p14:creationId xmlns:p14="http://schemas.microsoft.com/office/powerpoint/2010/main" val="38772606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A3708B-AE6D-4ED7-B411-80661CD52FCF}" type="slidenum">
              <a:rPr lang="en-US" smtClean="0"/>
              <a:t>27</a:t>
            </a:fld>
            <a:endParaRPr lang="en-US" dirty="0"/>
          </a:p>
        </p:txBody>
      </p:sp>
    </p:spTree>
    <p:extLst>
      <p:ext uri="{BB962C8B-B14F-4D97-AF65-F5344CB8AC3E}">
        <p14:creationId xmlns:p14="http://schemas.microsoft.com/office/powerpoint/2010/main" val="1849345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A3708B-AE6D-4ED7-B411-80661CD52FCF}" type="slidenum">
              <a:rPr lang="en-US" smtClean="0"/>
              <a:t>4</a:t>
            </a:fld>
            <a:endParaRPr lang="en-US" dirty="0"/>
          </a:p>
        </p:txBody>
      </p:sp>
    </p:spTree>
    <p:extLst>
      <p:ext uri="{BB962C8B-B14F-4D97-AF65-F5344CB8AC3E}">
        <p14:creationId xmlns:p14="http://schemas.microsoft.com/office/powerpoint/2010/main" val="847082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A3708B-AE6D-4ED7-B411-80661CD52FCF}" type="slidenum">
              <a:rPr lang="en-US" smtClean="0"/>
              <a:t>5</a:t>
            </a:fld>
            <a:endParaRPr lang="en-US" dirty="0"/>
          </a:p>
        </p:txBody>
      </p:sp>
    </p:spTree>
    <p:extLst>
      <p:ext uri="{BB962C8B-B14F-4D97-AF65-F5344CB8AC3E}">
        <p14:creationId xmlns:p14="http://schemas.microsoft.com/office/powerpoint/2010/main" val="2994564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A3708B-AE6D-4ED7-B411-80661CD52F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4342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During this section, we're going to discuss a critical aspect of our journey towards ISO 27001 accreditation: understanding the difference between Compliance and Conformance, and the responsibilities that come with it.</a:t>
            </a:r>
          </a:p>
          <a:p>
            <a:endParaRPr lang="en-GB" dirty="0"/>
          </a:p>
          <a:p>
            <a:endParaRPr lang="en-GB" dirty="0"/>
          </a:p>
          <a:p>
            <a:r>
              <a:rPr lang="en-GB" b="1" dirty="0"/>
              <a:t>Compliance</a:t>
            </a:r>
            <a:r>
              <a:rPr lang="en-GB" dirty="0"/>
              <a:t> refers to our adherence to laws, regulations, and contractual obligations that are directly related to information security. This includes areas like data protection regulations, retention policies, and CyberEssentials+ certifications, among others. Compliance is about ensuring that we meet external requirements and obligations that protect our organization and our customers.</a:t>
            </a:r>
          </a:p>
          <a:p>
            <a:endParaRPr lang="en-GB" dirty="0"/>
          </a:p>
          <a:p>
            <a:r>
              <a:rPr lang="en-GB" dirty="0"/>
              <a:t>On the other hand, </a:t>
            </a:r>
            <a:r>
              <a:rPr lang="en-GB" b="1" dirty="0"/>
              <a:t>Conformance</a:t>
            </a:r>
            <a:r>
              <a:rPr lang="en-GB" dirty="0"/>
              <a:t> is about aligning our internal practices with the specific requirements of the ISO 27001 standard. To achieve certification, we need to establish and maintain an Information Security Management System (ISMS), implement effective policies, manage risks, enforce access controls, and conduct regular audits among other activities.</a:t>
            </a:r>
          </a:p>
          <a:p>
            <a:endParaRPr lang="en-GB" dirty="0"/>
          </a:p>
          <a:p>
            <a:r>
              <a:rPr lang="en-GB" dirty="0"/>
              <a:t>As senior leaders, your responsibilities are twofold. Firstly, you must demonstrate </a:t>
            </a:r>
            <a:r>
              <a:rPr lang="en-GB" b="1" dirty="0"/>
              <a:t>commitment and leadership</a:t>
            </a:r>
            <a:r>
              <a:rPr lang="en-GB" dirty="0"/>
              <a:t> by actively supporting the implementation of the information security management system and by also driving continuous improvement in our security practices. Secondly, we need you to ensure </a:t>
            </a:r>
            <a:r>
              <a:rPr lang="en-GB" b="1" dirty="0"/>
              <a:t>resource allocation</a:t>
            </a:r>
            <a:r>
              <a:rPr lang="en-GB" dirty="0"/>
              <a:t>, which involves providing the necessary financial, personnel, and time resources to achieve and maintain our ISO 27001 certification.</a:t>
            </a:r>
          </a:p>
          <a:p>
            <a:endParaRPr lang="en-GB" dirty="0"/>
          </a:p>
          <a:p>
            <a:r>
              <a:rPr lang="en-GB" dirty="0"/>
              <a:t>In summary, while compliance ensures we meet external obligations, conformance ensures our internal systems and processes are robust and aligned with ISO 27001 standards. Both are crucial elements for our success in achieving and sustaining ISO 27001 accreditation.</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CE7275-68A7-45F8-9EF6-4E4EDC6CA5B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8931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A3708B-AE6D-4ED7-B411-80661CD52F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032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A3708B-AE6D-4ED7-B411-80661CD52FCF}" type="slidenum">
              <a:rPr lang="en-US" smtClean="0"/>
              <a:t>11</a:t>
            </a:fld>
            <a:endParaRPr lang="en-US" dirty="0"/>
          </a:p>
        </p:txBody>
      </p:sp>
    </p:spTree>
    <p:extLst>
      <p:ext uri="{BB962C8B-B14F-4D97-AF65-F5344CB8AC3E}">
        <p14:creationId xmlns:p14="http://schemas.microsoft.com/office/powerpoint/2010/main" val="3710592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0A3708B-AE6D-4ED7-B411-80661CD52FCF}" type="slidenum">
              <a:rPr lang="en-US" smtClean="0"/>
              <a:t>12</a:t>
            </a:fld>
            <a:endParaRPr lang="en-US" dirty="0"/>
          </a:p>
        </p:txBody>
      </p:sp>
    </p:spTree>
    <p:extLst>
      <p:ext uri="{BB962C8B-B14F-4D97-AF65-F5344CB8AC3E}">
        <p14:creationId xmlns:p14="http://schemas.microsoft.com/office/powerpoint/2010/main" val="3626442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Cover title slide">
    <p:spTree>
      <p:nvGrpSpPr>
        <p:cNvPr id="1" name=""/>
        <p:cNvGrpSpPr/>
        <p:nvPr/>
      </p:nvGrpSpPr>
      <p:grpSpPr>
        <a:xfrm>
          <a:off x="0" y="0"/>
          <a:ext cx="0" cy="0"/>
          <a:chOff x="0" y="0"/>
          <a:chExt cx="0" cy="0"/>
        </a:xfrm>
      </p:grpSpPr>
      <p:sp>
        <p:nvSpPr>
          <p:cNvPr id="11" name="Text Placeholder 12">
            <a:extLst>
              <a:ext uri="{FF2B5EF4-FFF2-40B4-BE49-F238E27FC236}">
                <a16:creationId xmlns:a16="http://schemas.microsoft.com/office/drawing/2014/main" id="{2554E083-FA23-BE45-BA6F-25CF7715872B}"/>
              </a:ext>
            </a:extLst>
          </p:cNvPr>
          <p:cNvSpPr>
            <a:spLocks noGrp="1"/>
          </p:cNvSpPr>
          <p:nvPr>
            <p:ph type="body" sz="quarter" idx="14"/>
          </p:nvPr>
        </p:nvSpPr>
        <p:spPr>
          <a:xfrm>
            <a:off x="687599" y="1930742"/>
            <a:ext cx="7953829" cy="546104"/>
          </a:xfrm>
        </p:spPr>
        <p:txBody>
          <a:bodyPr>
            <a:normAutofit/>
          </a:bodyPr>
          <a:lstStyle>
            <a:lvl1pPr marL="0" indent="0">
              <a:buNone/>
              <a:defRPr sz="2400" b="0" i="0" spc="0">
                <a:solidFill>
                  <a:schemeClr val="accent1"/>
                </a:solidFill>
                <a:latin typeface="Arial Nova Light" panose="020B0504020202020204" pitchFamily="34" charset="0"/>
              </a:defRPr>
            </a:lvl1pPr>
          </a:lstStyle>
          <a:p>
            <a:pPr lvl="0"/>
            <a:r>
              <a:rPr lang="en-US"/>
              <a:t>Click to edit Master text styles</a:t>
            </a:r>
          </a:p>
        </p:txBody>
      </p:sp>
      <p:sp>
        <p:nvSpPr>
          <p:cNvPr id="12" name="Title 10">
            <a:extLst>
              <a:ext uri="{FF2B5EF4-FFF2-40B4-BE49-F238E27FC236}">
                <a16:creationId xmlns:a16="http://schemas.microsoft.com/office/drawing/2014/main" id="{C3E619F0-7A98-9B49-AA80-C1FA3D214EA6}"/>
              </a:ext>
            </a:extLst>
          </p:cNvPr>
          <p:cNvSpPr>
            <a:spLocks noGrp="1"/>
          </p:cNvSpPr>
          <p:nvPr>
            <p:ph type="title"/>
          </p:nvPr>
        </p:nvSpPr>
        <p:spPr>
          <a:xfrm>
            <a:off x="670206" y="892738"/>
            <a:ext cx="7971222" cy="985948"/>
          </a:xfrm>
        </p:spPr>
        <p:txBody>
          <a:bodyPr>
            <a:normAutofit/>
          </a:bodyPr>
          <a:lstStyle>
            <a:lvl1pPr>
              <a:defRPr sz="4400" b="0" i="0">
                <a:solidFill>
                  <a:schemeClr val="tx2"/>
                </a:solidFill>
                <a:latin typeface="Arial Nova" panose="020B0504020202020204" pitchFamily="34" charset="0"/>
              </a:defRPr>
            </a:lvl1pPr>
          </a:lstStyle>
          <a:p>
            <a:r>
              <a:rPr lang="en-US"/>
              <a:t>Click to edit Master title style</a:t>
            </a:r>
          </a:p>
        </p:txBody>
      </p:sp>
      <p:sp>
        <p:nvSpPr>
          <p:cNvPr id="8" name="Rectangle 7">
            <a:extLst>
              <a:ext uri="{FF2B5EF4-FFF2-40B4-BE49-F238E27FC236}">
                <a16:creationId xmlns:a16="http://schemas.microsoft.com/office/drawing/2014/main" id="{49A5D68F-B560-6640-AD18-BD57E6D18D8B}"/>
              </a:ext>
            </a:extLst>
          </p:cNvPr>
          <p:cNvSpPr/>
          <p:nvPr userDrawn="1"/>
        </p:nvSpPr>
        <p:spPr>
          <a:xfrm flipV="1">
            <a:off x="777421" y="1740205"/>
            <a:ext cx="544076" cy="584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pic>
        <p:nvPicPr>
          <p:cNvPr id="3" name="Graphic 2">
            <a:extLst>
              <a:ext uri="{FF2B5EF4-FFF2-40B4-BE49-F238E27FC236}">
                <a16:creationId xmlns:a16="http://schemas.microsoft.com/office/drawing/2014/main" id="{32CDD742-2996-C84D-B547-4A0CF552E3C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61212" y="5718799"/>
            <a:ext cx="2090548" cy="828422"/>
          </a:xfrm>
          <a:prstGeom prst="rect">
            <a:avLst/>
          </a:prstGeom>
        </p:spPr>
      </p:pic>
      <p:sp>
        <p:nvSpPr>
          <p:cNvPr id="18" name="Picture Placeholder 8">
            <a:extLst>
              <a:ext uri="{FF2B5EF4-FFF2-40B4-BE49-F238E27FC236}">
                <a16:creationId xmlns:a16="http://schemas.microsoft.com/office/drawing/2014/main" id="{A9EFCCF5-CBFB-8FB2-E510-DFBC99B38BA9}"/>
              </a:ext>
            </a:extLst>
          </p:cNvPr>
          <p:cNvSpPr>
            <a:spLocks noGrp="1"/>
          </p:cNvSpPr>
          <p:nvPr>
            <p:ph type="pic" sz="quarter" idx="17"/>
          </p:nvPr>
        </p:nvSpPr>
        <p:spPr>
          <a:xfrm>
            <a:off x="6096000" y="1326003"/>
            <a:ext cx="6096000" cy="5531997"/>
          </a:xfrm>
          <a:custGeom>
            <a:avLst/>
            <a:gdLst>
              <a:gd name="connsiteX0" fmla="*/ 4707640 w 5198812"/>
              <a:gd name="connsiteY0" fmla="*/ 0 h 4717817"/>
              <a:gd name="connsiteX1" fmla="*/ 4956064 w 5198812"/>
              <a:gd name="connsiteY1" fmla="*/ 6489 h 4717817"/>
              <a:gd name="connsiteX2" fmla="*/ 5198812 w 5198812"/>
              <a:gd name="connsiteY2" fmla="*/ 25804 h 4717817"/>
              <a:gd name="connsiteX3" fmla="*/ 5198812 w 5198812"/>
              <a:gd name="connsiteY3" fmla="*/ 2901419 h 4717817"/>
              <a:gd name="connsiteX4" fmla="*/ 5123105 w 5198812"/>
              <a:gd name="connsiteY4" fmla="*/ 2912909 h 4717817"/>
              <a:gd name="connsiteX5" fmla="*/ 3972081 w 5198812"/>
              <a:gd name="connsiteY5" fmla="*/ 3612287 h 4717817"/>
              <a:gd name="connsiteX6" fmla="*/ 3490052 w 5198812"/>
              <a:gd name="connsiteY6" fmla="*/ 4615810 h 4717817"/>
              <a:gd name="connsiteX7" fmla="*/ 3476836 w 5198812"/>
              <a:gd name="connsiteY7" fmla="*/ 4717817 h 4717817"/>
              <a:gd name="connsiteX8" fmla="*/ 0 w 5198812"/>
              <a:gd name="connsiteY8" fmla="*/ 4717817 h 4717817"/>
              <a:gd name="connsiteX9" fmla="*/ 590 w 5198812"/>
              <a:gd name="connsiteY9" fmla="*/ 4690919 h 4717817"/>
              <a:gd name="connsiteX10" fmla="*/ 1663010 w 5198812"/>
              <a:gd name="connsiteY10" fmla="*/ 1143380 h 4717817"/>
              <a:gd name="connsiteX11" fmla="*/ 4707640 w 5198812"/>
              <a:gd name="connsiteY11" fmla="*/ 0 h 471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8812" h="4717817">
                <a:moveTo>
                  <a:pt x="4707640" y="0"/>
                </a:moveTo>
                <a:cubicBezTo>
                  <a:pt x="4791079" y="0"/>
                  <a:pt x="4873887" y="2163"/>
                  <a:pt x="4956064" y="6489"/>
                </a:cubicBezTo>
                <a:lnTo>
                  <a:pt x="5198812" y="25804"/>
                </a:lnTo>
                <a:lnTo>
                  <a:pt x="5198812" y="2901419"/>
                </a:lnTo>
                <a:lnTo>
                  <a:pt x="5123105" y="2912909"/>
                </a:lnTo>
                <a:cubicBezTo>
                  <a:pt x="4673291" y="3006159"/>
                  <a:pt x="4289615" y="3239285"/>
                  <a:pt x="3972081" y="3612287"/>
                </a:cubicBezTo>
                <a:cubicBezTo>
                  <a:pt x="3714999" y="3914631"/>
                  <a:pt x="3554323" y="4249137"/>
                  <a:pt x="3490052" y="4615810"/>
                </a:cubicBezTo>
                <a:lnTo>
                  <a:pt x="3476836" y="4717817"/>
                </a:lnTo>
                <a:lnTo>
                  <a:pt x="0" y="4717817"/>
                </a:lnTo>
                <a:lnTo>
                  <a:pt x="590" y="4690919"/>
                </a:lnTo>
                <a:cubicBezTo>
                  <a:pt x="65783" y="3223783"/>
                  <a:pt x="619925" y="2041269"/>
                  <a:pt x="1663010" y="1143380"/>
                </a:cubicBezTo>
                <a:cubicBezTo>
                  <a:pt x="2546377" y="381128"/>
                  <a:pt x="3561257" y="0"/>
                  <a:pt x="4707640" y="0"/>
                </a:cubicBezTo>
                <a:close/>
              </a:path>
            </a:pathLst>
          </a:custGeom>
          <a:solidFill>
            <a:srgbClr val="FD6E39"/>
          </a:solidFill>
        </p:spPr>
        <p:txBody>
          <a:bodyPr wrap="square">
            <a:noAutofit/>
          </a:bodyPr>
          <a:lstStyle>
            <a:lvl1pPr>
              <a:defRPr>
                <a:solidFill>
                  <a:srgbClr val="FD6E39"/>
                </a:solidFill>
              </a:defRPr>
            </a:lvl1pPr>
          </a:lstStyle>
          <a:p>
            <a:r>
              <a:rPr lang="en-US" dirty="0"/>
              <a:t>Click icon to add picture</a:t>
            </a:r>
          </a:p>
        </p:txBody>
      </p:sp>
      <p:sp>
        <p:nvSpPr>
          <p:cNvPr id="30" name="Rectangle 29">
            <a:extLst>
              <a:ext uri="{FF2B5EF4-FFF2-40B4-BE49-F238E27FC236}">
                <a16:creationId xmlns:a16="http://schemas.microsoft.com/office/drawing/2014/main" id="{3A9FFC98-E02D-5C15-2411-8F1A54A45E78}"/>
              </a:ext>
            </a:extLst>
          </p:cNvPr>
          <p:cNvSpPr/>
          <p:nvPr userDrawn="1"/>
        </p:nvSpPr>
        <p:spPr>
          <a:xfrm>
            <a:off x="-687247" y="1599513"/>
            <a:ext cx="326367" cy="359004"/>
          </a:xfrm>
          <a:prstGeom prst="rect">
            <a:avLst/>
          </a:prstGeom>
          <a:solidFill>
            <a:srgbClr val="FD6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8C0A650-2DDC-7A6A-2331-CCD0E77A6F57}"/>
              </a:ext>
            </a:extLst>
          </p:cNvPr>
          <p:cNvSpPr/>
          <p:nvPr userDrawn="1"/>
        </p:nvSpPr>
        <p:spPr>
          <a:xfrm>
            <a:off x="-687247" y="1137208"/>
            <a:ext cx="326367" cy="359004"/>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982FBD80-603A-2648-967C-3747D050A174}"/>
              </a:ext>
            </a:extLst>
          </p:cNvPr>
          <p:cNvSpPr/>
          <p:nvPr userDrawn="1"/>
        </p:nvSpPr>
        <p:spPr>
          <a:xfrm>
            <a:off x="-687247" y="674903"/>
            <a:ext cx="326367" cy="359004"/>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91BAE4A-52A5-EBF9-5743-73683A72C683}"/>
              </a:ext>
            </a:extLst>
          </p:cNvPr>
          <p:cNvSpPr/>
          <p:nvPr userDrawn="1"/>
        </p:nvSpPr>
        <p:spPr>
          <a:xfrm>
            <a:off x="-687247" y="2088910"/>
            <a:ext cx="326367" cy="359004"/>
          </a:xfrm>
          <a:prstGeom prst="rect">
            <a:avLst/>
          </a:prstGeom>
          <a:solidFill>
            <a:srgbClr val="6A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F389B70D-BB3D-4F4F-E447-F015A576F63C}"/>
              </a:ext>
            </a:extLst>
          </p:cNvPr>
          <p:cNvSpPr/>
          <p:nvPr userDrawn="1"/>
        </p:nvSpPr>
        <p:spPr>
          <a:xfrm>
            <a:off x="-687247" y="3022896"/>
            <a:ext cx="326367" cy="359004"/>
          </a:xfrm>
          <a:prstGeom prst="rect">
            <a:avLst/>
          </a:prstGeom>
          <a:solidFill>
            <a:srgbClr val="6FC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8D32081-D0D4-18EC-16B6-C040820CB9CE}"/>
              </a:ext>
            </a:extLst>
          </p:cNvPr>
          <p:cNvSpPr/>
          <p:nvPr userDrawn="1"/>
        </p:nvSpPr>
        <p:spPr>
          <a:xfrm>
            <a:off x="-687247" y="3489889"/>
            <a:ext cx="326367" cy="3590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3597A0C-F430-391E-D8FD-970E182000B8}"/>
              </a:ext>
            </a:extLst>
          </p:cNvPr>
          <p:cNvSpPr/>
          <p:nvPr userDrawn="1"/>
        </p:nvSpPr>
        <p:spPr>
          <a:xfrm>
            <a:off x="-687247" y="2555903"/>
            <a:ext cx="326367" cy="359004"/>
          </a:xfrm>
          <a:prstGeom prst="rect">
            <a:avLst/>
          </a:prstGeom>
          <a:solidFill>
            <a:srgbClr val="FF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31EE39F1-E1C0-0BEB-5A66-E06752B30F8E}"/>
              </a:ext>
            </a:extLst>
          </p:cNvPr>
          <p:cNvSpPr/>
          <p:nvPr userDrawn="1"/>
        </p:nvSpPr>
        <p:spPr>
          <a:xfrm>
            <a:off x="-687247" y="3956882"/>
            <a:ext cx="326367" cy="3590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Tree>
    <p:extLst>
      <p:ext uri="{BB962C8B-B14F-4D97-AF65-F5344CB8AC3E}">
        <p14:creationId xmlns:p14="http://schemas.microsoft.com/office/powerpoint/2010/main" val="1973244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 slide 2 line head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70BCEE5-A1BA-874C-A83A-8BF28E2103A5}"/>
              </a:ext>
            </a:extLst>
          </p:cNvPr>
          <p:cNvSpPr>
            <a:spLocks noGrp="1"/>
          </p:cNvSpPr>
          <p:nvPr>
            <p:ph type="pic" sz="quarter" idx="10"/>
          </p:nvPr>
        </p:nvSpPr>
        <p:spPr>
          <a:xfrm>
            <a:off x="6096000" y="1324951"/>
            <a:ext cx="6096000" cy="5531997"/>
          </a:xfrm>
          <a:custGeom>
            <a:avLst/>
            <a:gdLst>
              <a:gd name="connsiteX0" fmla="*/ 4707640 w 5198812"/>
              <a:gd name="connsiteY0" fmla="*/ 0 h 4717817"/>
              <a:gd name="connsiteX1" fmla="*/ 4956064 w 5198812"/>
              <a:gd name="connsiteY1" fmla="*/ 6489 h 4717817"/>
              <a:gd name="connsiteX2" fmla="*/ 5198812 w 5198812"/>
              <a:gd name="connsiteY2" fmla="*/ 25804 h 4717817"/>
              <a:gd name="connsiteX3" fmla="*/ 5198812 w 5198812"/>
              <a:gd name="connsiteY3" fmla="*/ 2901419 h 4717817"/>
              <a:gd name="connsiteX4" fmla="*/ 5123105 w 5198812"/>
              <a:gd name="connsiteY4" fmla="*/ 2912909 h 4717817"/>
              <a:gd name="connsiteX5" fmla="*/ 3972081 w 5198812"/>
              <a:gd name="connsiteY5" fmla="*/ 3612287 h 4717817"/>
              <a:gd name="connsiteX6" fmla="*/ 3490052 w 5198812"/>
              <a:gd name="connsiteY6" fmla="*/ 4615810 h 4717817"/>
              <a:gd name="connsiteX7" fmla="*/ 3476836 w 5198812"/>
              <a:gd name="connsiteY7" fmla="*/ 4717817 h 4717817"/>
              <a:gd name="connsiteX8" fmla="*/ 0 w 5198812"/>
              <a:gd name="connsiteY8" fmla="*/ 4717817 h 4717817"/>
              <a:gd name="connsiteX9" fmla="*/ 590 w 5198812"/>
              <a:gd name="connsiteY9" fmla="*/ 4690919 h 4717817"/>
              <a:gd name="connsiteX10" fmla="*/ 1663010 w 5198812"/>
              <a:gd name="connsiteY10" fmla="*/ 1143380 h 4717817"/>
              <a:gd name="connsiteX11" fmla="*/ 4707640 w 5198812"/>
              <a:gd name="connsiteY11" fmla="*/ 0 h 471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8812" h="4717817">
                <a:moveTo>
                  <a:pt x="4707640" y="0"/>
                </a:moveTo>
                <a:cubicBezTo>
                  <a:pt x="4791079" y="0"/>
                  <a:pt x="4873887" y="2163"/>
                  <a:pt x="4956064" y="6489"/>
                </a:cubicBezTo>
                <a:lnTo>
                  <a:pt x="5198812" y="25804"/>
                </a:lnTo>
                <a:lnTo>
                  <a:pt x="5198812" y="2901419"/>
                </a:lnTo>
                <a:lnTo>
                  <a:pt x="5123105" y="2912909"/>
                </a:lnTo>
                <a:cubicBezTo>
                  <a:pt x="4673291" y="3006159"/>
                  <a:pt x="4289615" y="3239285"/>
                  <a:pt x="3972081" y="3612287"/>
                </a:cubicBezTo>
                <a:cubicBezTo>
                  <a:pt x="3714999" y="3914631"/>
                  <a:pt x="3554323" y="4249137"/>
                  <a:pt x="3490052" y="4615810"/>
                </a:cubicBezTo>
                <a:lnTo>
                  <a:pt x="3476836" y="4717817"/>
                </a:lnTo>
                <a:lnTo>
                  <a:pt x="0" y="4717817"/>
                </a:lnTo>
                <a:lnTo>
                  <a:pt x="590" y="4690919"/>
                </a:lnTo>
                <a:cubicBezTo>
                  <a:pt x="65783" y="3223783"/>
                  <a:pt x="619925" y="2041269"/>
                  <a:pt x="1663010" y="1143380"/>
                </a:cubicBezTo>
                <a:cubicBezTo>
                  <a:pt x="2546377" y="381128"/>
                  <a:pt x="3561257" y="0"/>
                  <a:pt x="4707640" y="0"/>
                </a:cubicBezTo>
                <a:close/>
              </a:path>
            </a:pathLst>
          </a:custGeom>
          <a:solidFill>
            <a:srgbClr val="FD6E39"/>
          </a:solidFill>
        </p:spPr>
        <p:txBody>
          <a:bodyPr wrap="square">
            <a:noAutofit/>
          </a:bodyPr>
          <a:lstStyle>
            <a:lvl1pPr>
              <a:defRPr>
                <a:solidFill>
                  <a:srgbClr val="FD6E39"/>
                </a:solidFill>
              </a:defRPr>
            </a:lvl1pPr>
          </a:lstStyle>
          <a:p>
            <a:r>
              <a:rPr lang="en-US"/>
              <a:t>Click icon to add picture</a:t>
            </a:r>
          </a:p>
        </p:txBody>
      </p:sp>
      <p:sp>
        <p:nvSpPr>
          <p:cNvPr id="28" name="Text Placeholder 12">
            <a:extLst>
              <a:ext uri="{FF2B5EF4-FFF2-40B4-BE49-F238E27FC236}">
                <a16:creationId xmlns:a16="http://schemas.microsoft.com/office/drawing/2014/main" id="{C429D49F-5751-8947-82F3-EC492E1C3C17}"/>
              </a:ext>
            </a:extLst>
          </p:cNvPr>
          <p:cNvSpPr>
            <a:spLocks noGrp="1"/>
          </p:cNvSpPr>
          <p:nvPr>
            <p:ph type="body" sz="quarter" idx="16"/>
          </p:nvPr>
        </p:nvSpPr>
        <p:spPr>
          <a:xfrm>
            <a:off x="687593" y="803457"/>
            <a:ext cx="5467729" cy="847589"/>
          </a:xfrm>
        </p:spPr>
        <p:txBody>
          <a:bodyPr anchor="b">
            <a:normAutofit/>
          </a:bodyPr>
          <a:lstStyle>
            <a:lvl1pPr marL="0" indent="0" algn="r" rtl="1">
              <a:buNone/>
              <a:defRPr sz="2400" b="0" i="0" spc="0">
                <a:solidFill>
                  <a:schemeClr val="accent1"/>
                </a:solidFill>
                <a:latin typeface="Arial Nova Light" panose="020B05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6" name="Rectangle 15">
            <a:extLst>
              <a:ext uri="{FF2B5EF4-FFF2-40B4-BE49-F238E27FC236}">
                <a16:creationId xmlns:a16="http://schemas.microsoft.com/office/drawing/2014/main" id="{C5B6BF68-1C9A-4970-577A-280B169A61EA}"/>
              </a:ext>
            </a:extLst>
          </p:cNvPr>
          <p:cNvSpPr/>
          <p:nvPr userDrawn="1"/>
        </p:nvSpPr>
        <p:spPr>
          <a:xfrm flipV="1">
            <a:off x="777421" y="1734954"/>
            <a:ext cx="544076" cy="43924"/>
          </a:xfrm>
          <a:prstGeom prst="rect">
            <a:avLst/>
          </a:prstGeom>
          <a:solidFill>
            <a:srgbClr val="FF7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7C00"/>
              </a:solidFill>
            </a:endParaRPr>
          </a:p>
        </p:txBody>
      </p:sp>
      <p:sp>
        <p:nvSpPr>
          <p:cNvPr id="29" name="Text Placeholder 5">
            <a:extLst>
              <a:ext uri="{FF2B5EF4-FFF2-40B4-BE49-F238E27FC236}">
                <a16:creationId xmlns:a16="http://schemas.microsoft.com/office/drawing/2014/main" id="{CD5785F1-6B58-B9A6-9920-B2B8C55DA631}"/>
              </a:ext>
            </a:extLst>
          </p:cNvPr>
          <p:cNvSpPr>
            <a:spLocks noGrp="1"/>
          </p:cNvSpPr>
          <p:nvPr>
            <p:ph type="body" sz="quarter" idx="13"/>
          </p:nvPr>
        </p:nvSpPr>
        <p:spPr>
          <a:xfrm>
            <a:off x="687593" y="2330658"/>
            <a:ext cx="4979200" cy="3846677"/>
          </a:xfrm>
        </p:spPr>
        <p:txBody>
          <a:bodyPr>
            <a:normAutofit/>
          </a:bodyPr>
          <a:lstStyle>
            <a:lvl1pPr marL="0" indent="0">
              <a:lnSpc>
                <a:spcPct val="100000"/>
              </a:lnSpc>
              <a:buNone/>
              <a:defRPr sz="1400" b="0" i="0">
                <a:solidFill>
                  <a:schemeClr val="tx1"/>
                </a:solidFill>
                <a:latin typeface="Arial Nova" panose="020B0504020202020204" pitchFamily="34" charset="0"/>
              </a:defRPr>
            </a:lvl1pPr>
          </a:lstStyle>
          <a:p>
            <a:pPr lvl="0"/>
            <a:r>
              <a:rPr lang="en-US"/>
              <a:t>Click to edit Master text styles</a:t>
            </a:r>
          </a:p>
        </p:txBody>
      </p:sp>
      <p:pic>
        <p:nvPicPr>
          <p:cNvPr id="30" name="Graphic 29">
            <a:extLst>
              <a:ext uri="{FF2B5EF4-FFF2-40B4-BE49-F238E27FC236}">
                <a16:creationId xmlns:a16="http://schemas.microsoft.com/office/drawing/2014/main" id="{31A4DA96-81C7-FC66-107F-ED69245123B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43522" y="6403042"/>
            <a:ext cx="811874" cy="321722"/>
          </a:xfrm>
          <a:prstGeom prst="rect">
            <a:avLst/>
          </a:prstGeom>
        </p:spPr>
      </p:pic>
      <p:sp>
        <p:nvSpPr>
          <p:cNvPr id="18" name="Rectangle 17">
            <a:extLst>
              <a:ext uri="{FF2B5EF4-FFF2-40B4-BE49-F238E27FC236}">
                <a16:creationId xmlns:a16="http://schemas.microsoft.com/office/drawing/2014/main" id="{54275B00-D92E-0923-B965-27896FED41F0}"/>
              </a:ext>
            </a:extLst>
          </p:cNvPr>
          <p:cNvSpPr/>
          <p:nvPr userDrawn="1"/>
        </p:nvSpPr>
        <p:spPr>
          <a:xfrm>
            <a:off x="-687247" y="1599513"/>
            <a:ext cx="326367" cy="359004"/>
          </a:xfrm>
          <a:prstGeom prst="rect">
            <a:avLst/>
          </a:prstGeom>
          <a:solidFill>
            <a:srgbClr val="FD6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7605D29-F61D-8736-C501-CE0C63B5B1B9}"/>
              </a:ext>
            </a:extLst>
          </p:cNvPr>
          <p:cNvSpPr/>
          <p:nvPr userDrawn="1"/>
        </p:nvSpPr>
        <p:spPr>
          <a:xfrm>
            <a:off x="-687247" y="1137208"/>
            <a:ext cx="326367" cy="359004"/>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EDFE4C1-E861-36FF-5C58-30C7AF6D4CF4}"/>
              </a:ext>
            </a:extLst>
          </p:cNvPr>
          <p:cNvSpPr/>
          <p:nvPr userDrawn="1"/>
        </p:nvSpPr>
        <p:spPr>
          <a:xfrm>
            <a:off x="-687247" y="674903"/>
            <a:ext cx="326367" cy="359004"/>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72F57EF-E3E2-ED7C-2457-6C7DC13A2F20}"/>
              </a:ext>
            </a:extLst>
          </p:cNvPr>
          <p:cNvSpPr/>
          <p:nvPr userDrawn="1"/>
        </p:nvSpPr>
        <p:spPr>
          <a:xfrm>
            <a:off x="-687247" y="2088910"/>
            <a:ext cx="326367" cy="359004"/>
          </a:xfrm>
          <a:prstGeom prst="rect">
            <a:avLst/>
          </a:prstGeom>
          <a:solidFill>
            <a:srgbClr val="6A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2ECF6CA-D897-B27A-9CB3-1555C31A26CD}"/>
              </a:ext>
            </a:extLst>
          </p:cNvPr>
          <p:cNvSpPr/>
          <p:nvPr userDrawn="1"/>
        </p:nvSpPr>
        <p:spPr>
          <a:xfrm>
            <a:off x="-687247" y="3022896"/>
            <a:ext cx="326367" cy="359004"/>
          </a:xfrm>
          <a:prstGeom prst="rect">
            <a:avLst/>
          </a:prstGeom>
          <a:solidFill>
            <a:srgbClr val="6FC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07978DB-C2D3-D154-861C-4CC0C0422C7E}"/>
              </a:ext>
            </a:extLst>
          </p:cNvPr>
          <p:cNvSpPr/>
          <p:nvPr userDrawn="1"/>
        </p:nvSpPr>
        <p:spPr>
          <a:xfrm>
            <a:off x="-687247" y="3489889"/>
            <a:ext cx="326367" cy="3590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B9C2FB-9B09-180A-423F-F95821314C12}"/>
              </a:ext>
            </a:extLst>
          </p:cNvPr>
          <p:cNvSpPr/>
          <p:nvPr userDrawn="1"/>
        </p:nvSpPr>
        <p:spPr>
          <a:xfrm>
            <a:off x="-687247" y="2555903"/>
            <a:ext cx="326367" cy="359004"/>
          </a:xfrm>
          <a:prstGeom prst="rect">
            <a:avLst/>
          </a:prstGeom>
          <a:solidFill>
            <a:srgbClr val="FF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7B3FF92-EF57-3B0A-77F2-0C4BFEB30CA4}"/>
              </a:ext>
            </a:extLst>
          </p:cNvPr>
          <p:cNvSpPr/>
          <p:nvPr userDrawn="1"/>
        </p:nvSpPr>
        <p:spPr>
          <a:xfrm>
            <a:off x="-687247" y="3956882"/>
            <a:ext cx="326367" cy="3590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37" name="Slide Number Placeholder 4">
            <a:extLst>
              <a:ext uri="{FF2B5EF4-FFF2-40B4-BE49-F238E27FC236}">
                <a16:creationId xmlns:a16="http://schemas.microsoft.com/office/drawing/2014/main" id="{A94FFEBA-A325-9452-DE9C-E8E2E510F710}"/>
              </a:ext>
            </a:extLst>
          </p:cNvPr>
          <p:cNvSpPr>
            <a:spLocks noGrp="1"/>
          </p:cNvSpPr>
          <p:nvPr>
            <p:ph type="sldNum" sz="quarter" idx="12"/>
          </p:nvPr>
        </p:nvSpPr>
        <p:spPr>
          <a:xfrm>
            <a:off x="11149116" y="6356350"/>
            <a:ext cx="764908" cy="365125"/>
          </a:xfrm>
        </p:spPr>
        <p:txBody>
          <a:bodyPr/>
          <a:lstStyle>
            <a:lvl1pPr>
              <a:defRPr sz="1100" b="0" i="0">
                <a:solidFill>
                  <a:schemeClr val="accent1"/>
                </a:solidFill>
                <a:latin typeface="Arial Nova Light" panose="020B0504020202020204" pitchFamily="34" charset="0"/>
              </a:defRPr>
            </a:lvl1pPr>
          </a:lstStyle>
          <a:p>
            <a:fld id="{6FC3DE79-9394-CE4D-B3D9-B1E9F5BFD092}" type="slidenum">
              <a:rPr lang="en-US" smtClean="0"/>
              <a:pPr/>
              <a:t>‹#›</a:t>
            </a:fld>
            <a:endParaRPr lang="en-US"/>
          </a:p>
        </p:txBody>
      </p:sp>
    </p:spTree>
    <p:extLst>
      <p:ext uri="{BB962C8B-B14F-4D97-AF65-F5344CB8AC3E}">
        <p14:creationId xmlns:p14="http://schemas.microsoft.com/office/powerpoint/2010/main" val="3714757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Column text slid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B6C1E38-367C-114C-85E3-3BEC0B222015}"/>
              </a:ext>
            </a:extLst>
          </p:cNvPr>
          <p:cNvSpPr>
            <a:spLocks noGrp="1"/>
          </p:cNvSpPr>
          <p:nvPr>
            <p:ph type="body" sz="quarter" idx="14"/>
          </p:nvPr>
        </p:nvSpPr>
        <p:spPr>
          <a:xfrm>
            <a:off x="4038599" y="1473552"/>
            <a:ext cx="7332869" cy="421030"/>
          </a:xfrm>
        </p:spPr>
        <p:txBody>
          <a:bodyPr>
            <a:normAutofit/>
          </a:bodyPr>
          <a:lstStyle>
            <a:lvl1pPr marL="0" indent="0">
              <a:buNone/>
              <a:defRPr sz="2400" b="0" i="0" spc="0">
                <a:solidFill>
                  <a:schemeClr val="accent1"/>
                </a:solidFill>
                <a:latin typeface="Arial Nova Light" panose="020B0504020202020204" pitchFamily="34" charset="0"/>
              </a:defRPr>
            </a:lvl1pPr>
          </a:lstStyle>
          <a:p>
            <a:pPr lvl="0"/>
            <a:r>
              <a:rPr lang="en-US"/>
              <a:t>Click to edit Master text styles</a:t>
            </a:r>
          </a:p>
        </p:txBody>
      </p:sp>
      <p:sp>
        <p:nvSpPr>
          <p:cNvPr id="11" name="Title 10">
            <a:extLst>
              <a:ext uri="{FF2B5EF4-FFF2-40B4-BE49-F238E27FC236}">
                <a16:creationId xmlns:a16="http://schemas.microsoft.com/office/drawing/2014/main" id="{860F9B86-83C8-B64B-B4C9-DBDE3AF86B2F}"/>
              </a:ext>
            </a:extLst>
          </p:cNvPr>
          <p:cNvSpPr>
            <a:spLocks noGrp="1"/>
          </p:cNvSpPr>
          <p:nvPr>
            <p:ph type="title"/>
          </p:nvPr>
        </p:nvSpPr>
        <p:spPr>
          <a:xfrm>
            <a:off x="4038599" y="435546"/>
            <a:ext cx="7332870" cy="985948"/>
          </a:xfrm>
        </p:spPr>
        <p:txBody>
          <a:bodyPr>
            <a:normAutofit/>
          </a:bodyPr>
          <a:lstStyle>
            <a:lvl1pPr>
              <a:defRPr sz="3200" b="0" i="0">
                <a:solidFill>
                  <a:schemeClr val="tx2"/>
                </a:solidFill>
                <a:latin typeface="Arial Nova" panose="020B0504020202020204" pitchFamily="34" charset="0"/>
              </a:defRPr>
            </a:lvl1pPr>
          </a:lstStyle>
          <a:p>
            <a:r>
              <a:rPr lang="en-US"/>
              <a:t>Click to edit Master title style</a:t>
            </a:r>
          </a:p>
        </p:txBody>
      </p:sp>
      <p:sp>
        <p:nvSpPr>
          <p:cNvPr id="2" name="Rectangle 1">
            <a:extLst>
              <a:ext uri="{FF2B5EF4-FFF2-40B4-BE49-F238E27FC236}">
                <a16:creationId xmlns:a16="http://schemas.microsoft.com/office/drawing/2014/main" id="{19071182-E295-7646-805D-025C91D57BCC}"/>
              </a:ext>
            </a:extLst>
          </p:cNvPr>
          <p:cNvSpPr/>
          <p:nvPr userDrawn="1"/>
        </p:nvSpPr>
        <p:spPr>
          <a:xfrm>
            <a:off x="0" y="0"/>
            <a:ext cx="3532909" cy="6858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AC7C291-EB66-80EC-6DB6-44F1F77D4A33}"/>
              </a:ext>
            </a:extLst>
          </p:cNvPr>
          <p:cNvSpPr/>
          <p:nvPr userDrawn="1"/>
        </p:nvSpPr>
        <p:spPr>
          <a:xfrm flipV="1">
            <a:off x="4171967" y="1283012"/>
            <a:ext cx="544076" cy="584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7C00"/>
              </a:solidFill>
            </a:endParaRPr>
          </a:p>
        </p:txBody>
      </p:sp>
      <p:sp>
        <p:nvSpPr>
          <p:cNvPr id="14" name="Text Placeholder 5">
            <a:extLst>
              <a:ext uri="{FF2B5EF4-FFF2-40B4-BE49-F238E27FC236}">
                <a16:creationId xmlns:a16="http://schemas.microsoft.com/office/drawing/2014/main" id="{ED225279-427B-C9B7-25E0-9BA91133CEEA}"/>
              </a:ext>
            </a:extLst>
          </p:cNvPr>
          <p:cNvSpPr>
            <a:spLocks noGrp="1"/>
          </p:cNvSpPr>
          <p:nvPr>
            <p:ph type="body" sz="quarter" idx="15"/>
          </p:nvPr>
        </p:nvSpPr>
        <p:spPr>
          <a:xfrm>
            <a:off x="4038598" y="2079510"/>
            <a:ext cx="7332869" cy="3846677"/>
          </a:xfrm>
        </p:spPr>
        <p:txBody>
          <a:bodyPr>
            <a:normAutofit/>
          </a:bodyPr>
          <a:lstStyle>
            <a:lvl1pPr marL="0" indent="0">
              <a:lnSpc>
                <a:spcPct val="100000"/>
              </a:lnSpc>
              <a:buNone/>
              <a:defRPr sz="1400" b="0" i="0">
                <a:solidFill>
                  <a:schemeClr val="tx1"/>
                </a:solidFill>
                <a:latin typeface="Arial Nova" panose="020B0504020202020204" pitchFamily="34" charset="0"/>
              </a:defRPr>
            </a:lvl1pPr>
          </a:lstStyle>
          <a:p>
            <a:pPr lvl="0"/>
            <a:r>
              <a:rPr lang="en-US"/>
              <a:t>Click to edit Master text styles</a:t>
            </a:r>
          </a:p>
        </p:txBody>
      </p:sp>
      <p:pic>
        <p:nvPicPr>
          <p:cNvPr id="15" name="Graphic 14">
            <a:extLst>
              <a:ext uri="{FF2B5EF4-FFF2-40B4-BE49-F238E27FC236}">
                <a16:creationId xmlns:a16="http://schemas.microsoft.com/office/drawing/2014/main" id="{8D7D901D-F1F9-C088-42CA-BD5D1926342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038068" y="6403042"/>
            <a:ext cx="811874" cy="321722"/>
          </a:xfrm>
          <a:prstGeom prst="rect">
            <a:avLst/>
          </a:prstGeom>
        </p:spPr>
      </p:pic>
      <p:sp>
        <p:nvSpPr>
          <p:cNvPr id="9" name="Rectangle 8">
            <a:extLst>
              <a:ext uri="{FF2B5EF4-FFF2-40B4-BE49-F238E27FC236}">
                <a16:creationId xmlns:a16="http://schemas.microsoft.com/office/drawing/2014/main" id="{FBAA553F-9455-683A-8398-403234E6584B}"/>
              </a:ext>
            </a:extLst>
          </p:cNvPr>
          <p:cNvSpPr/>
          <p:nvPr userDrawn="1"/>
        </p:nvSpPr>
        <p:spPr>
          <a:xfrm>
            <a:off x="-687247" y="1599513"/>
            <a:ext cx="326367" cy="359004"/>
          </a:xfrm>
          <a:prstGeom prst="rect">
            <a:avLst/>
          </a:prstGeom>
          <a:solidFill>
            <a:srgbClr val="FD6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65E0267-B567-CD3F-73D6-8FB19E8CB671}"/>
              </a:ext>
            </a:extLst>
          </p:cNvPr>
          <p:cNvSpPr/>
          <p:nvPr userDrawn="1"/>
        </p:nvSpPr>
        <p:spPr>
          <a:xfrm>
            <a:off x="-687247" y="1137208"/>
            <a:ext cx="326367" cy="359004"/>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4EED90C-6BA2-7E65-3502-23E0E887C3B6}"/>
              </a:ext>
            </a:extLst>
          </p:cNvPr>
          <p:cNvSpPr/>
          <p:nvPr userDrawn="1"/>
        </p:nvSpPr>
        <p:spPr>
          <a:xfrm>
            <a:off x="-687247" y="674903"/>
            <a:ext cx="326367" cy="359004"/>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FE9784C-D7A4-43E6-ED8D-165E83263FF9}"/>
              </a:ext>
            </a:extLst>
          </p:cNvPr>
          <p:cNvSpPr/>
          <p:nvPr userDrawn="1"/>
        </p:nvSpPr>
        <p:spPr>
          <a:xfrm>
            <a:off x="-687247" y="2088910"/>
            <a:ext cx="326367" cy="359004"/>
          </a:xfrm>
          <a:prstGeom prst="rect">
            <a:avLst/>
          </a:prstGeom>
          <a:solidFill>
            <a:srgbClr val="6A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0262192-9C32-6651-79DA-2AAFC59E0382}"/>
              </a:ext>
            </a:extLst>
          </p:cNvPr>
          <p:cNvSpPr/>
          <p:nvPr userDrawn="1"/>
        </p:nvSpPr>
        <p:spPr>
          <a:xfrm>
            <a:off x="-687247" y="3022896"/>
            <a:ext cx="326367" cy="359004"/>
          </a:xfrm>
          <a:prstGeom prst="rect">
            <a:avLst/>
          </a:prstGeom>
          <a:solidFill>
            <a:srgbClr val="6FC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899690D-83C9-7C6D-2DEB-DEA7C1683BB2}"/>
              </a:ext>
            </a:extLst>
          </p:cNvPr>
          <p:cNvSpPr/>
          <p:nvPr userDrawn="1"/>
        </p:nvSpPr>
        <p:spPr>
          <a:xfrm>
            <a:off x="-687247" y="3489889"/>
            <a:ext cx="326367" cy="3590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76667DA-6EB5-7AD1-928C-0764D9774A1B}"/>
              </a:ext>
            </a:extLst>
          </p:cNvPr>
          <p:cNvSpPr/>
          <p:nvPr userDrawn="1"/>
        </p:nvSpPr>
        <p:spPr>
          <a:xfrm>
            <a:off x="-687247" y="2555903"/>
            <a:ext cx="326367" cy="359004"/>
          </a:xfrm>
          <a:prstGeom prst="rect">
            <a:avLst/>
          </a:prstGeom>
          <a:solidFill>
            <a:srgbClr val="FF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9AB23AB-4739-BE3A-65C4-0CA530199C36}"/>
              </a:ext>
            </a:extLst>
          </p:cNvPr>
          <p:cNvSpPr/>
          <p:nvPr userDrawn="1"/>
        </p:nvSpPr>
        <p:spPr>
          <a:xfrm>
            <a:off x="-687247" y="3956882"/>
            <a:ext cx="326367" cy="3590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22" name="Slide Number Placeholder 4">
            <a:extLst>
              <a:ext uri="{FF2B5EF4-FFF2-40B4-BE49-F238E27FC236}">
                <a16:creationId xmlns:a16="http://schemas.microsoft.com/office/drawing/2014/main" id="{E41C78E9-0FC6-61E3-BD01-D224901BEB55}"/>
              </a:ext>
            </a:extLst>
          </p:cNvPr>
          <p:cNvSpPr>
            <a:spLocks noGrp="1"/>
          </p:cNvSpPr>
          <p:nvPr>
            <p:ph type="sldNum" sz="quarter" idx="12"/>
          </p:nvPr>
        </p:nvSpPr>
        <p:spPr>
          <a:xfrm>
            <a:off x="11149116" y="6356350"/>
            <a:ext cx="764908" cy="365125"/>
          </a:xfrm>
        </p:spPr>
        <p:txBody>
          <a:bodyPr/>
          <a:lstStyle>
            <a:lvl1pPr>
              <a:defRPr sz="1100" b="0" i="0">
                <a:solidFill>
                  <a:schemeClr val="accent1"/>
                </a:solidFill>
                <a:latin typeface="Arial Nova Light" panose="020B0504020202020204" pitchFamily="34" charset="0"/>
              </a:defRPr>
            </a:lvl1pPr>
          </a:lstStyle>
          <a:p>
            <a:fld id="{6FC3DE79-9394-CE4D-B3D9-B1E9F5BFD092}" type="slidenum">
              <a:rPr lang="en-US" smtClean="0"/>
              <a:pPr/>
              <a:t>‹#›</a:t>
            </a:fld>
            <a:endParaRPr lang="en-US"/>
          </a:p>
        </p:txBody>
      </p:sp>
    </p:spTree>
    <p:extLst>
      <p:ext uri="{BB962C8B-B14F-4D97-AF65-F5344CB8AC3E}">
        <p14:creationId xmlns:p14="http://schemas.microsoft.com/office/powerpoint/2010/main" val="368317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1 Imag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5CDDBCD-79AB-2E40-9E4C-A158B22BC51E}"/>
              </a:ext>
            </a:extLst>
          </p:cNvPr>
          <p:cNvSpPr>
            <a:spLocks noGrp="1"/>
          </p:cNvSpPr>
          <p:nvPr>
            <p:ph type="pic" sz="quarter" idx="14"/>
          </p:nvPr>
        </p:nvSpPr>
        <p:spPr>
          <a:xfrm>
            <a:off x="8610600" y="0"/>
            <a:ext cx="3581400" cy="5929478"/>
          </a:xfrm>
        </p:spPr>
        <p:txBody>
          <a:bodyPr/>
          <a:lstStyle/>
          <a:p>
            <a:r>
              <a:rPr lang="en-US"/>
              <a:t>Click icon to add picture</a:t>
            </a:r>
          </a:p>
        </p:txBody>
      </p:sp>
      <p:sp>
        <p:nvSpPr>
          <p:cNvPr id="13" name="Rectangle 12">
            <a:extLst>
              <a:ext uri="{FF2B5EF4-FFF2-40B4-BE49-F238E27FC236}">
                <a16:creationId xmlns:a16="http://schemas.microsoft.com/office/drawing/2014/main" id="{9EA9C71F-7DC9-EA43-8188-4BFB37F28E70}"/>
              </a:ext>
            </a:extLst>
          </p:cNvPr>
          <p:cNvSpPr/>
          <p:nvPr userDrawn="1"/>
        </p:nvSpPr>
        <p:spPr>
          <a:xfrm>
            <a:off x="8607160" y="5930113"/>
            <a:ext cx="3581401" cy="1138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7C00"/>
              </a:solidFill>
            </a:endParaRPr>
          </a:p>
        </p:txBody>
      </p:sp>
      <p:sp>
        <p:nvSpPr>
          <p:cNvPr id="11" name="Text Placeholder 12">
            <a:extLst>
              <a:ext uri="{FF2B5EF4-FFF2-40B4-BE49-F238E27FC236}">
                <a16:creationId xmlns:a16="http://schemas.microsoft.com/office/drawing/2014/main" id="{4E2318B1-15BE-9449-AECF-3C6E40D09724}"/>
              </a:ext>
            </a:extLst>
          </p:cNvPr>
          <p:cNvSpPr>
            <a:spLocks noGrp="1"/>
          </p:cNvSpPr>
          <p:nvPr>
            <p:ph type="body" sz="quarter" idx="16"/>
          </p:nvPr>
        </p:nvSpPr>
        <p:spPr>
          <a:xfrm>
            <a:off x="687594" y="803457"/>
            <a:ext cx="7332870" cy="847589"/>
          </a:xfrm>
        </p:spPr>
        <p:txBody>
          <a:bodyPr anchor="b">
            <a:normAutofit/>
          </a:bodyPr>
          <a:lstStyle>
            <a:lvl1pPr marL="0" indent="0">
              <a:buNone/>
              <a:defRPr sz="2400" b="0" i="0" spc="0">
                <a:solidFill>
                  <a:schemeClr val="accent1"/>
                </a:solidFill>
                <a:latin typeface="Arial Nova Light" panose="020B0504020202020204" pitchFamily="34" charset="0"/>
              </a:defRPr>
            </a:lvl1pPr>
          </a:lstStyle>
          <a:p>
            <a:pPr lvl="0"/>
            <a:r>
              <a:rPr lang="en-US"/>
              <a:t>Click to edit Master text styles</a:t>
            </a:r>
          </a:p>
        </p:txBody>
      </p:sp>
      <p:sp>
        <p:nvSpPr>
          <p:cNvPr id="10" name="Rectangle 9">
            <a:extLst>
              <a:ext uri="{FF2B5EF4-FFF2-40B4-BE49-F238E27FC236}">
                <a16:creationId xmlns:a16="http://schemas.microsoft.com/office/drawing/2014/main" id="{12E5E257-C08F-E37E-AD30-17B530D9EDD3}"/>
              </a:ext>
            </a:extLst>
          </p:cNvPr>
          <p:cNvSpPr/>
          <p:nvPr userDrawn="1"/>
        </p:nvSpPr>
        <p:spPr>
          <a:xfrm flipV="1">
            <a:off x="777421" y="1740211"/>
            <a:ext cx="544076" cy="584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7C00"/>
              </a:solidFill>
            </a:endParaRPr>
          </a:p>
        </p:txBody>
      </p:sp>
      <p:sp>
        <p:nvSpPr>
          <p:cNvPr id="14" name="Text Placeholder 5">
            <a:extLst>
              <a:ext uri="{FF2B5EF4-FFF2-40B4-BE49-F238E27FC236}">
                <a16:creationId xmlns:a16="http://schemas.microsoft.com/office/drawing/2014/main" id="{ED06A245-7469-E1A5-9D44-F07F5C67B83D}"/>
              </a:ext>
            </a:extLst>
          </p:cNvPr>
          <p:cNvSpPr>
            <a:spLocks noGrp="1"/>
          </p:cNvSpPr>
          <p:nvPr>
            <p:ph type="body" sz="quarter" idx="15"/>
          </p:nvPr>
        </p:nvSpPr>
        <p:spPr>
          <a:xfrm>
            <a:off x="687593" y="2079510"/>
            <a:ext cx="7465805" cy="3846677"/>
          </a:xfrm>
        </p:spPr>
        <p:txBody>
          <a:bodyPr>
            <a:normAutofit/>
          </a:bodyPr>
          <a:lstStyle>
            <a:lvl1pPr marL="0" indent="0">
              <a:lnSpc>
                <a:spcPct val="100000"/>
              </a:lnSpc>
              <a:buNone/>
              <a:defRPr sz="1400" b="0" i="0">
                <a:solidFill>
                  <a:schemeClr val="tx1"/>
                </a:solidFill>
                <a:latin typeface="Arial Nova" panose="020B0504020202020204" pitchFamily="34" charset="0"/>
              </a:defRPr>
            </a:lvl1pPr>
          </a:lstStyle>
          <a:p>
            <a:pPr lvl="0"/>
            <a:r>
              <a:rPr lang="en-US"/>
              <a:t>Click to edit Master text styles</a:t>
            </a:r>
          </a:p>
        </p:txBody>
      </p:sp>
      <p:pic>
        <p:nvPicPr>
          <p:cNvPr id="15" name="Graphic 14">
            <a:extLst>
              <a:ext uri="{FF2B5EF4-FFF2-40B4-BE49-F238E27FC236}">
                <a16:creationId xmlns:a16="http://schemas.microsoft.com/office/drawing/2014/main" id="{7DC2EDDF-39E2-CA53-BF86-2278C6DD1C4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43522" y="6403042"/>
            <a:ext cx="811874" cy="321722"/>
          </a:xfrm>
          <a:prstGeom prst="rect">
            <a:avLst/>
          </a:prstGeom>
        </p:spPr>
      </p:pic>
      <p:sp>
        <p:nvSpPr>
          <p:cNvPr id="9" name="Rectangle 8">
            <a:extLst>
              <a:ext uri="{FF2B5EF4-FFF2-40B4-BE49-F238E27FC236}">
                <a16:creationId xmlns:a16="http://schemas.microsoft.com/office/drawing/2014/main" id="{16253367-271F-AC81-EED0-C4BE37FA8303}"/>
              </a:ext>
            </a:extLst>
          </p:cNvPr>
          <p:cNvSpPr/>
          <p:nvPr userDrawn="1"/>
        </p:nvSpPr>
        <p:spPr>
          <a:xfrm>
            <a:off x="-687247" y="1599513"/>
            <a:ext cx="326367" cy="359004"/>
          </a:xfrm>
          <a:prstGeom prst="rect">
            <a:avLst/>
          </a:prstGeom>
          <a:solidFill>
            <a:srgbClr val="FD6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02274F1-4044-3A0B-B54F-16974089C111}"/>
              </a:ext>
            </a:extLst>
          </p:cNvPr>
          <p:cNvSpPr/>
          <p:nvPr userDrawn="1"/>
        </p:nvSpPr>
        <p:spPr>
          <a:xfrm>
            <a:off x="-687247" y="1137208"/>
            <a:ext cx="326367" cy="359004"/>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490841F-E49D-A2F6-78C0-4265DD616B3D}"/>
              </a:ext>
            </a:extLst>
          </p:cNvPr>
          <p:cNvSpPr/>
          <p:nvPr userDrawn="1"/>
        </p:nvSpPr>
        <p:spPr>
          <a:xfrm>
            <a:off x="-687247" y="674903"/>
            <a:ext cx="326367" cy="359004"/>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F3D77B9-AD6D-9325-F8A6-A051FD00348E}"/>
              </a:ext>
            </a:extLst>
          </p:cNvPr>
          <p:cNvSpPr/>
          <p:nvPr userDrawn="1"/>
        </p:nvSpPr>
        <p:spPr>
          <a:xfrm>
            <a:off x="-687247" y="2088910"/>
            <a:ext cx="326367" cy="359004"/>
          </a:xfrm>
          <a:prstGeom prst="rect">
            <a:avLst/>
          </a:prstGeom>
          <a:solidFill>
            <a:srgbClr val="6A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BF451B-9C12-ECA7-BADC-D930B2092CF3}"/>
              </a:ext>
            </a:extLst>
          </p:cNvPr>
          <p:cNvSpPr/>
          <p:nvPr userDrawn="1"/>
        </p:nvSpPr>
        <p:spPr>
          <a:xfrm>
            <a:off x="-687247" y="3022896"/>
            <a:ext cx="326367" cy="359004"/>
          </a:xfrm>
          <a:prstGeom prst="rect">
            <a:avLst/>
          </a:prstGeom>
          <a:solidFill>
            <a:srgbClr val="6FC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4E160C-55FC-9FDD-81E5-FB982EEC29CA}"/>
              </a:ext>
            </a:extLst>
          </p:cNvPr>
          <p:cNvSpPr/>
          <p:nvPr userDrawn="1"/>
        </p:nvSpPr>
        <p:spPr>
          <a:xfrm>
            <a:off x="-687247" y="3489889"/>
            <a:ext cx="326367" cy="3590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6472883-B1B6-3CA6-4089-F04FDD7B9B90}"/>
              </a:ext>
            </a:extLst>
          </p:cNvPr>
          <p:cNvSpPr/>
          <p:nvPr userDrawn="1"/>
        </p:nvSpPr>
        <p:spPr>
          <a:xfrm>
            <a:off x="-687247" y="2555903"/>
            <a:ext cx="326367" cy="359004"/>
          </a:xfrm>
          <a:prstGeom prst="rect">
            <a:avLst/>
          </a:prstGeom>
          <a:solidFill>
            <a:srgbClr val="FF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1F232F8-6657-FF49-2CB1-61C4A47A4973}"/>
              </a:ext>
            </a:extLst>
          </p:cNvPr>
          <p:cNvSpPr/>
          <p:nvPr userDrawn="1"/>
        </p:nvSpPr>
        <p:spPr>
          <a:xfrm>
            <a:off x="-687247" y="3956882"/>
            <a:ext cx="326367" cy="3590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22" name="Slide Number Placeholder 4">
            <a:extLst>
              <a:ext uri="{FF2B5EF4-FFF2-40B4-BE49-F238E27FC236}">
                <a16:creationId xmlns:a16="http://schemas.microsoft.com/office/drawing/2014/main" id="{6F2A16A7-6B16-7854-5F2F-EA21EE3E733A}"/>
              </a:ext>
            </a:extLst>
          </p:cNvPr>
          <p:cNvSpPr>
            <a:spLocks noGrp="1"/>
          </p:cNvSpPr>
          <p:nvPr>
            <p:ph type="sldNum" sz="quarter" idx="12"/>
          </p:nvPr>
        </p:nvSpPr>
        <p:spPr>
          <a:xfrm>
            <a:off x="11149116" y="6356350"/>
            <a:ext cx="764908" cy="365125"/>
          </a:xfrm>
        </p:spPr>
        <p:txBody>
          <a:bodyPr/>
          <a:lstStyle>
            <a:lvl1pPr>
              <a:defRPr sz="1100" b="0" i="0">
                <a:solidFill>
                  <a:schemeClr val="accent1"/>
                </a:solidFill>
                <a:latin typeface="Arial Nova Light" panose="020B0504020202020204" pitchFamily="34" charset="0"/>
              </a:defRPr>
            </a:lvl1pPr>
          </a:lstStyle>
          <a:p>
            <a:fld id="{6FC3DE79-9394-CE4D-B3D9-B1E9F5BFD092}" type="slidenum">
              <a:rPr lang="en-US" smtClean="0"/>
              <a:pPr/>
              <a:t>‹#›</a:t>
            </a:fld>
            <a:endParaRPr lang="en-US"/>
          </a:p>
        </p:txBody>
      </p:sp>
    </p:spTree>
    <p:extLst>
      <p:ext uri="{BB962C8B-B14F-4D97-AF65-F5344CB8AC3E}">
        <p14:creationId xmlns:p14="http://schemas.microsoft.com/office/powerpoint/2010/main" val="2010849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line header 3 image slide">
    <p:spTree>
      <p:nvGrpSpPr>
        <p:cNvPr id="1" name=""/>
        <p:cNvGrpSpPr/>
        <p:nvPr/>
      </p:nvGrpSpPr>
      <p:grpSpPr>
        <a:xfrm>
          <a:off x="0" y="0"/>
          <a:ext cx="0" cy="0"/>
          <a:chOff x="0" y="0"/>
          <a:chExt cx="0" cy="0"/>
        </a:xfrm>
      </p:grpSpPr>
      <p:sp>
        <p:nvSpPr>
          <p:cNvPr id="9" name="Picture Placeholder 6">
            <a:extLst>
              <a:ext uri="{FF2B5EF4-FFF2-40B4-BE49-F238E27FC236}">
                <a16:creationId xmlns:a16="http://schemas.microsoft.com/office/drawing/2014/main" id="{8EC71F01-A94A-7449-B85B-3305DB24CEDA}"/>
              </a:ext>
            </a:extLst>
          </p:cNvPr>
          <p:cNvSpPr>
            <a:spLocks noGrp="1"/>
          </p:cNvSpPr>
          <p:nvPr>
            <p:ph type="pic" sz="quarter" idx="14"/>
          </p:nvPr>
        </p:nvSpPr>
        <p:spPr>
          <a:xfrm>
            <a:off x="8610600" y="0"/>
            <a:ext cx="3581400" cy="1964267"/>
          </a:xfrm>
        </p:spPr>
        <p:txBody>
          <a:bodyPr/>
          <a:lstStyle/>
          <a:p>
            <a:r>
              <a:rPr lang="en-US"/>
              <a:t>Click icon to add picture</a:t>
            </a:r>
          </a:p>
        </p:txBody>
      </p:sp>
      <p:sp>
        <p:nvSpPr>
          <p:cNvPr id="16" name="Picture Placeholder 6">
            <a:extLst>
              <a:ext uri="{FF2B5EF4-FFF2-40B4-BE49-F238E27FC236}">
                <a16:creationId xmlns:a16="http://schemas.microsoft.com/office/drawing/2014/main" id="{7E6E2996-E544-4F4C-8E0A-3A3889FA5DBA}"/>
              </a:ext>
            </a:extLst>
          </p:cNvPr>
          <p:cNvSpPr>
            <a:spLocks noGrp="1"/>
          </p:cNvSpPr>
          <p:nvPr>
            <p:ph type="pic" sz="quarter" idx="18"/>
          </p:nvPr>
        </p:nvSpPr>
        <p:spPr>
          <a:xfrm>
            <a:off x="8610600" y="1964267"/>
            <a:ext cx="3581400" cy="1981200"/>
          </a:xfrm>
        </p:spPr>
        <p:txBody>
          <a:bodyPr/>
          <a:lstStyle/>
          <a:p>
            <a:r>
              <a:rPr lang="en-US"/>
              <a:t>Click icon to add picture</a:t>
            </a:r>
          </a:p>
        </p:txBody>
      </p:sp>
      <p:sp>
        <p:nvSpPr>
          <p:cNvPr id="17" name="Picture Placeholder 6">
            <a:extLst>
              <a:ext uri="{FF2B5EF4-FFF2-40B4-BE49-F238E27FC236}">
                <a16:creationId xmlns:a16="http://schemas.microsoft.com/office/drawing/2014/main" id="{A1749F36-B231-3542-B332-13DADBC6CD12}"/>
              </a:ext>
            </a:extLst>
          </p:cNvPr>
          <p:cNvSpPr>
            <a:spLocks noGrp="1"/>
          </p:cNvSpPr>
          <p:nvPr>
            <p:ph type="pic" sz="quarter" idx="19"/>
          </p:nvPr>
        </p:nvSpPr>
        <p:spPr>
          <a:xfrm>
            <a:off x="8610600" y="3945467"/>
            <a:ext cx="3581400" cy="1981200"/>
          </a:xfrm>
        </p:spPr>
        <p:txBody>
          <a:bodyPr/>
          <a:lstStyle/>
          <a:p>
            <a:r>
              <a:rPr lang="en-US"/>
              <a:t>Click icon to add picture</a:t>
            </a:r>
          </a:p>
        </p:txBody>
      </p:sp>
      <p:sp>
        <p:nvSpPr>
          <p:cNvPr id="20" name="Rectangle 19">
            <a:extLst>
              <a:ext uri="{FF2B5EF4-FFF2-40B4-BE49-F238E27FC236}">
                <a16:creationId xmlns:a16="http://schemas.microsoft.com/office/drawing/2014/main" id="{C63F6A3F-C48C-654D-8F8F-CD26921206DF}"/>
              </a:ext>
            </a:extLst>
          </p:cNvPr>
          <p:cNvSpPr/>
          <p:nvPr userDrawn="1"/>
        </p:nvSpPr>
        <p:spPr>
          <a:xfrm>
            <a:off x="8610598" y="5926667"/>
            <a:ext cx="3581401" cy="142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7C00"/>
              </a:solidFill>
            </a:endParaRPr>
          </a:p>
        </p:txBody>
      </p:sp>
      <p:sp>
        <p:nvSpPr>
          <p:cNvPr id="14" name="Text Placeholder 12">
            <a:extLst>
              <a:ext uri="{FF2B5EF4-FFF2-40B4-BE49-F238E27FC236}">
                <a16:creationId xmlns:a16="http://schemas.microsoft.com/office/drawing/2014/main" id="{5CB3A730-728C-764B-B23A-9C29D83164A0}"/>
              </a:ext>
            </a:extLst>
          </p:cNvPr>
          <p:cNvSpPr>
            <a:spLocks noGrp="1"/>
          </p:cNvSpPr>
          <p:nvPr>
            <p:ph type="body" sz="quarter" idx="16"/>
          </p:nvPr>
        </p:nvSpPr>
        <p:spPr>
          <a:xfrm>
            <a:off x="687594" y="803457"/>
            <a:ext cx="7332870" cy="847589"/>
          </a:xfrm>
        </p:spPr>
        <p:txBody>
          <a:bodyPr anchor="b">
            <a:normAutofit/>
          </a:bodyPr>
          <a:lstStyle>
            <a:lvl1pPr marL="0" indent="0">
              <a:buNone/>
              <a:defRPr sz="2400" b="0" i="0" spc="0">
                <a:solidFill>
                  <a:schemeClr val="accent1"/>
                </a:solidFill>
                <a:latin typeface="Arial Nova Light" panose="020B0504020202020204" pitchFamily="34" charset="0"/>
              </a:defRPr>
            </a:lvl1pPr>
          </a:lstStyle>
          <a:p>
            <a:pPr lvl="0"/>
            <a:r>
              <a:rPr lang="en-US"/>
              <a:t>Click to edit Master text styles</a:t>
            </a:r>
          </a:p>
        </p:txBody>
      </p:sp>
      <p:sp>
        <p:nvSpPr>
          <p:cNvPr id="12" name="Rectangle 11">
            <a:extLst>
              <a:ext uri="{FF2B5EF4-FFF2-40B4-BE49-F238E27FC236}">
                <a16:creationId xmlns:a16="http://schemas.microsoft.com/office/drawing/2014/main" id="{FEFF8132-2CB0-9386-AFAF-6DF281AA1B89}"/>
              </a:ext>
            </a:extLst>
          </p:cNvPr>
          <p:cNvSpPr/>
          <p:nvPr userDrawn="1"/>
        </p:nvSpPr>
        <p:spPr>
          <a:xfrm flipV="1">
            <a:off x="777421" y="1746474"/>
            <a:ext cx="544076" cy="584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7C00"/>
              </a:solidFill>
            </a:endParaRPr>
          </a:p>
        </p:txBody>
      </p:sp>
      <p:sp>
        <p:nvSpPr>
          <p:cNvPr id="15" name="Text Placeholder 5">
            <a:extLst>
              <a:ext uri="{FF2B5EF4-FFF2-40B4-BE49-F238E27FC236}">
                <a16:creationId xmlns:a16="http://schemas.microsoft.com/office/drawing/2014/main" id="{7AD3A50D-1735-4164-5E84-D1A7692AF75D}"/>
              </a:ext>
            </a:extLst>
          </p:cNvPr>
          <p:cNvSpPr>
            <a:spLocks noGrp="1"/>
          </p:cNvSpPr>
          <p:nvPr>
            <p:ph type="body" sz="quarter" idx="15"/>
          </p:nvPr>
        </p:nvSpPr>
        <p:spPr>
          <a:xfrm>
            <a:off x="687593" y="2079510"/>
            <a:ext cx="7465805" cy="3846677"/>
          </a:xfrm>
        </p:spPr>
        <p:txBody>
          <a:bodyPr>
            <a:normAutofit/>
          </a:bodyPr>
          <a:lstStyle>
            <a:lvl1pPr marL="0" indent="0">
              <a:lnSpc>
                <a:spcPct val="100000"/>
              </a:lnSpc>
              <a:buNone/>
              <a:defRPr sz="1400" b="0" i="0">
                <a:solidFill>
                  <a:schemeClr val="tx1"/>
                </a:solidFill>
                <a:latin typeface="Arial Nova" panose="020B0504020202020204" pitchFamily="34" charset="0"/>
              </a:defRPr>
            </a:lvl1pPr>
          </a:lstStyle>
          <a:p>
            <a:pPr lvl="0"/>
            <a:r>
              <a:rPr lang="en-US"/>
              <a:t>Click to edit Master text styles</a:t>
            </a:r>
          </a:p>
        </p:txBody>
      </p:sp>
      <p:pic>
        <p:nvPicPr>
          <p:cNvPr id="18" name="Graphic 17">
            <a:extLst>
              <a:ext uri="{FF2B5EF4-FFF2-40B4-BE49-F238E27FC236}">
                <a16:creationId xmlns:a16="http://schemas.microsoft.com/office/drawing/2014/main" id="{C183E5F2-D678-2449-D11E-D7BE051B4AE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43522" y="6403042"/>
            <a:ext cx="811874" cy="321722"/>
          </a:xfrm>
          <a:prstGeom prst="rect">
            <a:avLst/>
          </a:prstGeom>
        </p:spPr>
      </p:pic>
      <p:sp>
        <p:nvSpPr>
          <p:cNvPr id="11" name="Rectangle 10">
            <a:extLst>
              <a:ext uri="{FF2B5EF4-FFF2-40B4-BE49-F238E27FC236}">
                <a16:creationId xmlns:a16="http://schemas.microsoft.com/office/drawing/2014/main" id="{28C9EDA9-6E58-B3D5-195B-0D016043C831}"/>
              </a:ext>
            </a:extLst>
          </p:cNvPr>
          <p:cNvSpPr/>
          <p:nvPr userDrawn="1"/>
        </p:nvSpPr>
        <p:spPr>
          <a:xfrm>
            <a:off x="-687247" y="1599513"/>
            <a:ext cx="326367" cy="359004"/>
          </a:xfrm>
          <a:prstGeom prst="rect">
            <a:avLst/>
          </a:prstGeom>
          <a:solidFill>
            <a:srgbClr val="FD6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1621A5-D76A-B098-7FA4-E7DF020723CB}"/>
              </a:ext>
            </a:extLst>
          </p:cNvPr>
          <p:cNvSpPr/>
          <p:nvPr userDrawn="1"/>
        </p:nvSpPr>
        <p:spPr>
          <a:xfrm>
            <a:off x="-687247" y="1137208"/>
            <a:ext cx="326367" cy="359004"/>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8492EE8-6126-135A-1522-E10BFC004EE4}"/>
              </a:ext>
            </a:extLst>
          </p:cNvPr>
          <p:cNvSpPr/>
          <p:nvPr userDrawn="1"/>
        </p:nvSpPr>
        <p:spPr>
          <a:xfrm>
            <a:off x="-687247" y="674903"/>
            <a:ext cx="326367" cy="359004"/>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14E815C-F615-4C98-9EB2-237A8CFAE850}"/>
              </a:ext>
            </a:extLst>
          </p:cNvPr>
          <p:cNvSpPr/>
          <p:nvPr userDrawn="1"/>
        </p:nvSpPr>
        <p:spPr>
          <a:xfrm>
            <a:off x="-687247" y="2088910"/>
            <a:ext cx="326367" cy="359004"/>
          </a:xfrm>
          <a:prstGeom prst="rect">
            <a:avLst/>
          </a:prstGeom>
          <a:solidFill>
            <a:srgbClr val="6A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6B21CAA-E3C2-2044-A368-8368DA52AA73}"/>
              </a:ext>
            </a:extLst>
          </p:cNvPr>
          <p:cNvSpPr/>
          <p:nvPr userDrawn="1"/>
        </p:nvSpPr>
        <p:spPr>
          <a:xfrm>
            <a:off x="-687247" y="3022896"/>
            <a:ext cx="326367" cy="359004"/>
          </a:xfrm>
          <a:prstGeom prst="rect">
            <a:avLst/>
          </a:prstGeom>
          <a:solidFill>
            <a:srgbClr val="6FC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C8481EA-2233-2D52-1C0F-76E766B77631}"/>
              </a:ext>
            </a:extLst>
          </p:cNvPr>
          <p:cNvSpPr/>
          <p:nvPr userDrawn="1"/>
        </p:nvSpPr>
        <p:spPr>
          <a:xfrm>
            <a:off x="-687247" y="3489889"/>
            <a:ext cx="326367" cy="3590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5FF2BA-98A2-EA7D-1A10-8190A62DA0DD}"/>
              </a:ext>
            </a:extLst>
          </p:cNvPr>
          <p:cNvSpPr/>
          <p:nvPr userDrawn="1"/>
        </p:nvSpPr>
        <p:spPr>
          <a:xfrm>
            <a:off x="-687247" y="2555903"/>
            <a:ext cx="326367" cy="359004"/>
          </a:xfrm>
          <a:prstGeom prst="rect">
            <a:avLst/>
          </a:prstGeom>
          <a:solidFill>
            <a:srgbClr val="FF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DB46B19-19E0-70A3-1182-258EFA6EB157}"/>
              </a:ext>
            </a:extLst>
          </p:cNvPr>
          <p:cNvSpPr/>
          <p:nvPr userDrawn="1"/>
        </p:nvSpPr>
        <p:spPr>
          <a:xfrm>
            <a:off x="-687247" y="3956882"/>
            <a:ext cx="326367" cy="3590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26" name="Slide Number Placeholder 4">
            <a:extLst>
              <a:ext uri="{FF2B5EF4-FFF2-40B4-BE49-F238E27FC236}">
                <a16:creationId xmlns:a16="http://schemas.microsoft.com/office/drawing/2014/main" id="{8FD85371-EE8A-ACBC-3BC5-DA7A5E404A23}"/>
              </a:ext>
            </a:extLst>
          </p:cNvPr>
          <p:cNvSpPr>
            <a:spLocks noGrp="1"/>
          </p:cNvSpPr>
          <p:nvPr>
            <p:ph type="sldNum" sz="quarter" idx="12"/>
          </p:nvPr>
        </p:nvSpPr>
        <p:spPr>
          <a:xfrm>
            <a:off x="11149116" y="6356350"/>
            <a:ext cx="764908" cy="365125"/>
          </a:xfrm>
        </p:spPr>
        <p:txBody>
          <a:bodyPr/>
          <a:lstStyle>
            <a:lvl1pPr>
              <a:defRPr sz="1100" b="0" i="0">
                <a:solidFill>
                  <a:schemeClr val="accent1"/>
                </a:solidFill>
                <a:latin typeface="Arial Nova Light" panose="020B0504020202020204" pitchFamily="34" charset="0"/>
              </a:defRPr>
            </a:lvl1pPr>
          </a:lstStyle>
          <a:p>
            <a:fld id="{6FC3DE79-9394-CE4D-B3D9-B1E9F5BFD092}" type="slidenum">
              <a:rPr lang="en-US" smtClean="0"/>
              <a:pPr/>
              <a:t>‹#›</a:t>
            </a:fld>
            <a:endParaRPr lang="en-US"/>
          </a:p>
        </p:txBody>
      </p:sp>
    </p:spTree>
    <p:extLst>
      <p:ext uri="{BB962C8B-B14F-4D97-AF65-F5344CB8AC3E}">
        <p14:creationId xmlns:p14="http://schemas.microsoft.com/office/powerpoint/2010/main" val="3809109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End P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8D233E5-B178-BE3D-B5A7-8C85114E999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43522" y="6403042"/>
            <a:ext cx="811874" cy="321722"/>
          </a:xfrm>
          <a:prstGeom prst="rect">
            <a:avLst/>
          </a:prstGeom>
        </p:spPr>
      </p:pic>
      <p:sp>
        <p:nvSpPr>
          <p:cNvPr id="9" name="Rectangle 8">
            <a:extLst>
              <a:ext uri="{FF2B5EF4-FFF2-40B4-BE49-F238E27FC236}">
                <a16:creationId xmlns:a16="http://schemas.microsoft.com/office/drawing/2014/main" id="{DF2A3C3E-505F-2514-FB63-153DEB7C21FA}"/>
              </a:ext>
            </a:extLst>
          </p:cNvPr>
          <p:cNvSpPr/>
          <p:nvPr userDrawn="1"/>
        </p:nvSpPr>
        <p:spPr>
          <a:xfrm>
            <a:off x="-687247" y="1599513"/>
            <a:ext cx="326367" cy="359004"/>
          </a:xfrm>
          <a:prstGeom prst="rect">
            <a:avLst/>
          </a:prstGeom>
          <a:solidFill>
            <a:srgbClr val="FD6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BEF541-C279-712E-FCB3-B26501DDE4DD}"/>
              </a:ext>
            </a:extLst>
          </p:cNvPr>
          <p:cNvSpPr/>
          <p:nvPr userDrawn="1"/>
        </p:nvSpPr>
        <p:spPr>
          <a:xfrm>
            <a:off x="-687247" y="1137208"/>
            <a:ext cx="326367" cy="359004"/>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B6AC4A-07D3-B87D-BBE1-688ED7C1A5D6}"/>
              </a:ext>
            </a:extLst>
          </p:cNvPr>
          <p:cNvSpPr/>
          <p:nvPr userDrawn="1"/>
        </p:nvSpPr>
        <p:spPr>
          <a:xfrm>
            <a:off x="-687247" y="674903"/>
            <a:ext cx="326367" cy="359004"/>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79324F-CAD0-9E38-43BA-B0406B11DC2C}"/>
              </a:ext>
            </a:extLst>
          </p:cNvPr>
          <p:cNvSpPr/>
          <p:nvPr userDrawn="1"/>
        </p:nvSpPr>
        <p:spPr>
          <a:xfrm>
            <a:off x="-687247" y="2088910"/>
            <a:ext cx="326367" cy="359004"/>
          </a:xfrm>
          <a:prstGeom prst="rect">
            <a:avLst/>
          </a:prstGeom>
          <a:solidFill>
            <a:srgbClr val="6A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9B0A710-386A-2085-B040-0AB1ABD8660A}"/>
              </a:ext>
            </a:extLst>
          </p:cNvPr>
          <p:cNvSpPr/>
          <p:nvPr userDrawn="1"/>
        </p:nvSpPr>
        <p:spPr>
          <a:xfrm>
            <a:off x="-687247" y="3022896"/>
            <a:ext cx="326367" cy="359004"/>
          </a:xfrm>
          <a:prstGeom prst="rect">
            <a:avLst/>
          </a:prstGeom>
          <a:solidFill>
            <a:srgbClr val="6FC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06655BD-CBBE-E32F-80D1-DC18DB5C238B}"/>
              </a:ext>
            </a:extLst>
          </p:cNvPr>
          <p:cNvSpPr/>
          <p:nvPr userDrawn="1"/>
        </p:nvSpPr>
        <p:spPr>
          <a:xfrm>
            <a:off x="-687247" y="3489889"/>
            <a:ext cx="326367" cy="3590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00AA3D7-B764-4AAB-6AC2-A320C5899F85}"/>
              </a:ext>
            </a:extLst>
          </p:cNvPr>
          <p:cNvSpPr/>
          <p:nvPr userDrawn="1"/>
        </p:nvSpPr>
        <p:spPr>
          <a:xfrm>
            <a:off x="-687247" y="2555903"/>
            <a:ext cx="326367" cy="359004"/>
          </a:xfrm>
          <a:prstGeom prst="rect">
            <a:avLst/>
          </a:prstGeom>
          <a:solidFill>
            <a:srgbClr val="FF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BA9E00C-4BAF-1952-8D4E-F0F983D14F2F}"/>
              </a:ext>
            </a:extLst>
          </p:cNvPr>
          <p:cNvSpPr/>
          <p:nvPr userDrawn="1"/>
        </p:nvSpPr>
        <p:spPr>
          <a:xfrm>
            <a:off x="-687247" y="3956882"/>
            <a:ext cx="326367" cy="3590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Tree>
    <p:extLst>
      <p:ext uri="{BB962C8B-B14F-4D97-AF65-F5344CB8AC3E}">
        <p14:creationId xmlns:p14="http://schemas.microsoft.com/office/powerpoint/2010/main" val="3501718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Chart Filler Slide">
    <p:spTree>
      <p:nvGrpSpPr>
        <p:cNvPr id="1" name=""/>
        <p:cNvGrpSpPr/>
        <p:nvPr/>
      </p:nvGrpSpPr>
      <p:grpSpPr>
        <a:xfrm>
          <a:off x="0" y="0"/>
          <a:ext cx="0" cy="0"/>
          <a:chOff x="0" y="0"/>
          <a:chExt cx="0" cy="0"/>
        </a:xfrm>
      </p:grpSpPr>
      <p:sp>
        <p:nvSpPr>
          <p:cNvPr id="8" name="Text Placeholder 12">
            <a:extLst>
              <a:ext uri="{FF2B5EF4-FFF2-40B4-BE49-F238E27FC236}">
                <a16:creationId xmlns:a16="http://schemas.microsoft.com/office/drawing/2014/main" id="{3FF68390-BD3C-B443-875D-52A701D9C2ED}"/>
              </a:ext>
            </a:extLst>
          </p:cNvPr>
          <p:cNvSpPr>
            <a:spLocks noGrp="1"/>
          </p:cNvSpPr>
          <p:nvPr>
            <p:ph type="body" sz="quarter" idx="15"/>
          </p:nvPr>
        </p:nvSpPr>
        <p:spPr>
          <a:xfrm>
            <a:off x="130641" y="169339"/>
            <a:ext cx="10666206" cy="421030"/>
          </a:xfrm>
        </p:spPr>
        <p:txBody>
          <a:bodyPr>
            <a:normAutofit/>
          </a:bodyPr>
          <a:lstStyle>
            <a:lvl1pPr marL="0" indent="0">
              <a:buNone/>
              <a:defRPr sz="2400" b="0" i="0" spc="0">
                <a:solidFill>
                  <a:schemeClr val="accent1"/>
                </a:solidFill>
                <a:latin typeface="Arial Nova Light" panose="020B0504020202020204" pitchFamily="34" charset="0"/>
              </a:defRPr>
            </a:lvl1pPr>
          </a:lstStyle>
          <a:p>
            <a:pPr lvl="0"/>
            <a:r>
              <a:rPr lang="en-US"/>
              <a:t>Click to edit Master text styles</a:t>
            </a:r>
          </a:p>
        </p:txBody>
      </p:sp>
      <p:sp>
        <p:nvSpPr>
          <p:cNvPr id="7" name="Rectangle 6">
            <a:extLst>
              <a:ext uri="{FF2B5EF4-FFF2-40B4-BE49-F238E27FC236}">
                <a16:creationId xmlns:a16="http://schemas.microsoft.com/office/drawing/2014/main" id="{81AD68DC-CB75-C284-3B1F-2A8EC4510954}"/>
              </a:ext>
            </a:extLst>
          </p:cNvPr>
          <p:cNvSpPr/>
          <p:nvPr userDrawn="1"/>
        </p:nvSpPr>
        <p:spPr>
          <a:xfrm flipV="1">
            <a:off x="130641" y="718542"/>
            <a:ext cx="544076" cy="584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7C00"/>
              </a:solidFill>
            </a:endParaRPr>
          </a:p>
        </p:txBody>
      </p:sp>
      <p:sp>
        <p:nvSpPr>
          <p:cNvPr id="9" name="Rectangle 8">
            <a:extLst>
              <a:ext uri="{FF2B5EF4-FFF2-40B4-BE49-F238E27FC236}">
                <a16:creationId xmlns:a16="http://schemas.microsoft.com/office/drawing/2014/main" id="{68183855-EAE6-288E-C02A-45AB82588794}"/>
              </a:ext>
            </a:extLst>
          </p:cNvPr>
          <p:cNvSpPr/>
          <p:nvPr userDrawn="1"/>
        </p:nvSpPr>
        <p:spPr>
          <a:xfrm>
            <a:off x="-687247" y="1599513"/>
            <a:ext cx="326367" cy="359004"/>
          </a:xfrm>
          <a:prstGeom prst="rect">
            <a:avLst/>
          </a:prstGeom>
          <a:solidFill>
            <a:srgbClr val="FD6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E304FFB-C2E1-0CE3-100F-E7F6248D1CD6}"/>
              </a:ext>
            </a:extLst>
          </p:cNvPr>
          <p:cNvSpPr/>
          <p:nvPr userDrawn="1"/>
        </p:nvSpPr>
        <p:spPr>
          <a:xfrm>
            <a:off x="-687247" y="1137208"/>
            <a:ext cx="326367" cy="359004"/>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C5F019-870F-B850-8E9A-ED5EE4D972C9}"/>
              </a:ext>
            </a:extLst>
          </p:cNvPr>
          <p:cNvSpPr/>
          <p:nvPr userDrawn="1"/>
        </p:nvSpPr>
        <p:spPr>
          <a:xfrm>
            <a:off x="-687247" y="674903"/>
            <a:ext cx="326367" cy="359004"/>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901F71-0703-E43B-1195-10A89F429B5B}"/>
              </a:ext>
            </a:extLst>
          </p:cNvPr>
          <p:cNvSpPr/>
          <p:nvPr userDrawn="1"/>
        </p:nvSpPr>
        <p:spPr>
          <a:xfrm>
            <a:off x="-687247" y="2088910"/>
            <a:ext cx="326367" cy="359004"/>
          </a:xfrm>
          <a:prstGeom prst="rect">
            <a:avLst/>
          </a:prstGeom>
          <a:solidFill>
            <a:srgbClr val="6A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F9C6CAE-DB5D-7FBA-F91E-4685BA1066A9}"/>
              </a:ext>
            </a:extLst>
          </p:cNvPr>
          <p:cNvSpPr/>
          <p:nvPr userDrawn="1"/>
        </p:nvSpPr>
        <p:spPr>
          <a:xfrm>
            <a:off x="-687247" y="3022896"/>
            <a:ext cx="326367" cy="359004"/>
          </a:xfrm>
          <a:prstGeom prst="rect">
            <a:avLst/>
          </a:prstGeom>
          <a:solidFill>
            <a:srgbClr val="6FC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608C1A-F90D-A7D2-1418-E05ACE2A50F1}"/>
              </a:ext>
            </a:extLst>
          </p:cNvPr>
          <p:cNvSpPr/>
          <p:nvPr userDrawn="1"/>
        </p:nvSpPr>
        <p:spPr>
          <a:xfrm>
            <a:off x="-687247" y="3489889"/>
            <a:ext cx="326367" cy="3590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05A04EA-BB9E-5A5B-BF9C-0E396F952D16}"/>
              </a:ext>
            </a:extLst>
          </p:cNvPr>
          <p:cNvSpPr/>
          <p:nvPr userDrawn="1"/>
        </p:nvSpPr>
        <p:spPr>
          <a:xfrm>
            <a:off x="-687247" y="2555903"/>
            <a:ext cx="326367" cy="359004"/>
          </a:xfrm>
          <a:prstGeom prst="rect">
            <a:avLst/>
          </a:prstGeom>
          <a:solidFill>
            <a:srgbClr val="FF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69B9FCF-3CCC-D9B3-251E-A71BC85BAF32}"/>
              </a:ext>
            </a:extLst>
          </p:cNvPr>
          <p:cNvSpPr/>
          <p:nvPr userDrawn="1"/>
        </p:nvSpPr>
        <p:spPr>
          <a:xfrm>
            <a:off x="-687247" y="3956882"/>
            <a:ext cx="326367" cy="3590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8" name="Slide Number Placeholder 4">
            <a:extLst>
              <a:ext uri="{FF2B5EF4-FFF2-40B4-BE49-F238E27FC236}">
                <a16:creationId xmlns:a16="http://schemas.microsoft.com/office/drawing/2014/main" id="{D986EC2A-DE5A-722D-F418-342B8E2C91EF}"/>
              </a:ext>
            </a:extLst>
          </p:cNvPr>
          <p:cNvSpPr>
            <a:spLocks noGrp="1"/>
          </p:cNvSpPr>
          <p:nvPr>
            <p:ph type="sldNum" sz="quarter" idx="12"/>
          </p:nvPr>
        </p:nvSpPr>
        <p:spPr>
          <a:xfrm>
            <a:off x="11149116" y="6356350"/>
            <a:ext cx="764908" cy="365125"/>
          </a:xfrm>
        </p:spPr>
        <p:txBody>
          <a:bodyPr/>
          <a:lstStyle>
            <a:lvl1pPr>
              <a:defRPr sz="1100" b="0" i="0">
                <a:solidFill>
                  <a:schemeClr val="accent1"/>
                </a:solidFill>
                <a:latin typeface="Arial Nova Light" panose="020B0504020202020204" pitchFamily="34" charset="0"/>
              </a:defRPr>
            </a:lvl1pPr>
          </a:lstStyle>
          <a:p>
            <a:fld id="{6FC3DE79-9394-CE4D-B3D9-B1E9F5BFD092}" type="slidenum">
              <a:rPr lang="en-US" smtClean="0"/>
              <a:pPr/>
              <a:t>‹#›</a:t>
            </a:fld>
            <a:endParaRPr lang="en-US"/>
          </a:p>
        </p:txBody>
      </p:sp>
    </p:spTree>
    <p:extLst>
      <p:ext uri="{BB962C8B-B14F-4D97-AF65-F5344CB8AC3E}">
        <p14:creationId xmlns:p14="http://schemas.microsoft.com/office/powerpoint/2010/main" val="2145107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Graph-Chart Filler Slide">
    <p:spTree>
      <p:nvGrpSpPr>
        <p:cNvPr id="1" name=""/>
        <p:cNvGrpSpPr/>
        <p:nvPr/>
      </p:nvGrpSpPr>
      <p:grpSpPr>
        <a:xfrm>
          <a:off x="0" y="0"/>
          <a:ext cx="0" cy="0"/>
          <a:chOff x="0" y="0"/>
          <a:chExt cx="0" cy="0"/>
        </a:xfrm>
      </p:grpSpPr>
      <p:cxnSp>
        <p:nvCxnSpPr>
          <p:cNvPr id="92" name="Straight Connector 91">
            <a:extLst>
              <a:ext uri="{FF2B5EF4-FFF2-40B4-BE49-F238E27FC236}">
                <a16:creationId xmlns:a16="http://schemas.microsoft.com/office/drawing/2014/main" id="{0646F357-F03F-1A48-8C46-E6E3273E409F}"/>
              </a:ext>
            </a:extLst>
          </p:cNvPr>
          <p:cNvCxnSpPr>
            <a:cxnSpLocks/>
          </p:cNvCxnSpPr>
          <p:nvPr userDrawn="1"/>
        </p:nvCxnSpPr>
        <p:spPr>
          <a:xfrm>
            <a:off x="777420" y="6202632"/>
            <a:ext cx="11013188" cy="0"/>
          </a:xfrm>
          <a:prstGeom prst="line">
            <a:avLst/>
          </a:prstGeom>
          <a:ln w="12700">
            <a:solidFill>
              <a:srgbClr val="797979"/>
            </a:solidFill>
          </a:ln>
        </p:spPr>
        <p:style>
          <a:lnRef idx="1">
            <a:schemeClr val="dk1"/>
          </a:lnRef>
          <a:fillRef idx="0">
            <a:schemeClr val="dk1"/>
          </a:fillRef>
          <a:effectRef idx="0">
            <a:schemeClr val="dk1"/>
          </a:effectRef>
          <a:fontRef idx="minor">
            <a:schemeClr val="tx1"/>
          </a:fontRef>
        </p:style>
      </p:cxnSp>
      <p:sp>
        <p:nvSpPr>
          <p:cNvPr id="8" name="Text Placeholder 12">
            <a:extLst>
              <a:ext uri="{FF2B5EF4-FFF2-40B4-BE49-F238E27FC236}">
                <a16:creationId xmlns:a16="http://schemas.microsoft.com/office/drawing/2014/main" id="{3FF68390-BD3C-B443-875D-52A701D9C2ED}"/>
              </a:ext>
            </a:extLst>
          </p:cNvPr>
          <p:cNvSpPr>
            <a:spLocks noGrp="1"/>
          </p:cNvSpPr>
          <p:nvPr>
            <p:ph type="body" sz="quarter" idx="15"/>
          </p:nvPr>
        </p:nvSpPr>
        <p:spPr>
          <a:xfrm>
            <a:off x="643522" y="2447914"/>
            <a:ext cx="10666206" cy="421030"/>
          </a:xfrm>
        </p:spPr>
        <p:txBody>
          <a:bodyPr>
            <a:normAutofit/>
          </a:bodyPr>
          <a:lstStyle>
            <a:lvl1pPr marL="0" indent="0">
              <a:buNone/>
              <a:defRPr sz="2400" b="0" i="0" spc="0">
                <a:solidFill>
                  <a:schemeClr val="accent1"/>
                </a:solidFill>
                <a:latin typeface="Arial Nova Light" panose="020B0504020202020204" pitchFamily="34" charset="0"/>
              </a:defRPr>
            </a:lvl1pPr>
          </a:lstStyle>
          <a:p>
            <a:pPr lvl="0"/>
            <a:r>
              <a:rPr lang="en-US"/>
              <a:t>Click to edit Master text styles</a:t>
            </a:r>
          </a:p>
        </p:txBody>
      </p:sp>
      <p:sp>
        <p:nvSpPr>
          <p:cNvPr id="7" name="Rectangle 6">
            <a:extLst>
              <a:ext uri="{FF2B5EF4-FFF2-40B4-BE49-F238E27FC236}">
                <a16:creationId xmlns:a16="http://schemas.microsoft.com/office/drawing/2014/main" id="{81AD68DC-CB75-C284-3B1F-2A8EC4510954}"/>
              </a:ext>
            </a:extLst>
          </p:cNvPr>
          <p:cNvSpPr/>
          <p:nvPr userDrawn="1"/>
        </p:nvSpPr>
        <p:spPr>
          <a:xfrm flipV="1">
            <a:off x="643522" y="3010890"/>
            <a:ext cx="544076" cy="584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7C00"/>
              </a:solidFill>
            </a:endParaRPr>
          </a:p>
        </p:txBody>
      </p:sp>
      <p:pic>
        <p:nvPicPr>
          <p:cNvPr id="12" name="Graphic 11">
            <a:extLst>
              <a:ext uri="{FF2B5EF4-FFF2-40B4-BE49-F238E27FC236}">
                <a16:creationId xmlns:a16="http://schemas.microsoft.com/office/drawing/2014/main" id="{18D233E5-B178-BE3D-B5A7-8C85114E999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43522" y="6403042"/>
            <a:ext cx="811874" cy="321722"/>
          </a:xfrm>
          <a:prstGeom prst="rect">
            <a:avLst/>
          </a:prstGeom>
        </p:spPr>
      </p:pic>
      <p:sp>
        <p:nvSpPr>
          <p:cNvPr id="9" name="Rectangle 8">
            <a:extLst>
              <a:ext uri="{FF2B5EF4-FFF2-40B4-BE49-F238E27FC236}">
                <a16:creationId xmlns:a16="http://schemas.microsoft.com/office/drawing/2014/main" id="{68183855-EAE6-288E-C02A-45AB82588794}"/>
              </a:ext>
            </a:extLst>
          </p:cNvPr>
          <p:cNvSpPr/>
          <p:nvPr userDrawn="1"/>
        </p:nvSpPr>
        <p:spPr>
          <a:xfrm>
            <a:off x="-687247" y="1599513"/>
            <a:ext cx="326367" cy="359004"/>
          </a:xfrm>
          <a:prstGeom prst="rect">
            <a:avLst/>
          </a:prstGeom>
          <a:solidFill>
            <a:srgbClr val="FD6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E304FFB-C2E1-0CE3-100F-E7F6248D1CD6}"/>
              </a:ext>
            </a:extLst>
          </p:cNvPr>
          <p:cNvSpPr/>
          <p:nvPr userDrawn="1"/>
        </p:nvSpPr>
        <p:spPr>
          <a:xfrm>
            <a:off x="-687247" y="1137208"/>
            <a:ext cx="326367" cy="359004"/>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9C5F019-870F-B850-8E9A-ED5EE4D972C9}"/>
              </a:ext>
            </a:extLst>
          </p:cNvPr>
          <p:cNvSpPr/>
          <p:nvPr userDrawn="1"/>
        </p:nvSpPr>
        <p:spPr>
          <a:xfrm>
            <a:off x="-687247" y="674903"/>
            <a:ext cx="326367" cy="359004"/>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901F71-0703-E43B-1195-10A89F429B5B}"/>
              </a:ext>
            </a:extLst>
          </p:cNvPr>
          <p:cNvSpPr/>
          <p:nvPr userDrawn="1"/>
        </p:nvSpPr>
        <p:spPr>
          <a:xfrm>
            <a:off x="-687247" y="2088910"/>
            <a:ext cx="326367" cy="359004"/>
          </a:xfrm>
          <a:prstGeom prst="rect">
            <a:avLst/>
          </a:prstGeom>
          <a:solidFill>
            <a:srgbClr val="6A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F9C6CAE-DB5D-7FBA-F91E-4685BA1066A9}"/>
              </a:ext>
            </a:extLst>
          </p:cNvPr>
          <p:cNvSpPr/>
          <p:nvPr userDrawn="1"/>
        </p:nvSpPr>
        <p:spPr>
          <a:xfrm>
            <a:off x="-687247" y="3022896"/>
            <a:ext cx="326367" cy="359004"/>
          </a:xfrm>
          <a:prstGeom prst="rect">
            <a:avLst/>
          </a:prstGeom>
          <a:solidFill>
            <a:srgbClr val="6FC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608C1A-F90D-A7D2-1418-E05ACE2A50F1}"/>
              </a:ext>
            </a:extLst>
          </p:cNvPr>
          <p:cNvSpPr/>
          <p:nvPr userDrawn="1"/>
        </p:nvSpPr>
        <p:spPr>
          <a:xfrm>
            <a:off x="-687247" y="3489889"/>
            <a:ext cx="326367" cy="3590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05A04EA-BB9E-5A5B-BF9C-0E396F952D16}"/>
              </a:ext>
            </a:extLst>
          </p:cNvPr>
          <p:cNvSpPr/>
          <p:nvPr userDrawn="1"/>
        </p:nvSpPr>
        <p:spPr>
          <a:xfrm>
            <a:off x="-687247" y="2555903"/>
            <a:ext cx="326367" cy="359004"/>
          </a:xfrm>
          <a:prstGeom prst="rect">
            <a:avLst/>
          </a:prstGeom>
          <a:solidFill>
            <a:srgbClr val="FF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69B9FCF-3CCC-D9B3-251E-A71BC85BAF32}"/>
              </a:ext>
            </a:extLst>
          </p:cNvPr>
          <p:cNvSpPr/>
          <p:nvPr userDrawn="1"/>
        </p:nvSpPr>
        <p:spPr>
          <a:xfrm>
            <a:off x="-687247" y="3956882"/>
            <a:ext cx="326367" cy="3590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8" name="Slide Number Placeholder 4">
            <a:extLst>
              <a:ext uri="{FF2B5EF4-FFF2-40B4-BE49-F238E27FC236}">
                <a16:creationId xmlns:a16="http://schemas.microsoft.com/office/drawing/2014/main" id="{D986EC2A-DE5A-722D-F418-342B8E2C91EF}"/>
              </a:ext>
            </a:extLst>
          </p:cNvPr>
          <p:cNvSpPr>
            <a:spLocks noGrp="1"/>
          </p:cNvSpPr>
          <p:nvPr>
            <p:ph type="sldNum" sz="quarter" idx="12"/>
          </p:nvPr>
        </p:nvSpPr>
        <p:spPr>
          <a:xfrm>
            <a:off x="11149116" y="6356350"/>
            <a:ext cx="764908" cy="365125"/>
          </a:xfrm>
        </p:spPr>
        <p:txBody>
          <a:bodyPr/>
          <a:lstStyle>
            <a:lvl1pPr>
              <a:defRPr sz="1100" b="0" i="0">
                <a:solidFill>
                  <a:schemeClr val="accent1"/>
                </a:solidFill>
                <a:latin typeface="Arial Nova Light" panose="020B0504020202020204" pitchFamily="34" charset="0"/>
              </a:defRPr>
            </a:lvl1pPr>
          </a:lstStyle>
          <a:p>
            <a:fld id="{6FC3DE79-9394-CE4D-B3D9-B1E9F5BFD092}" type="slidenum">
              <a:rPr lang="en-US" smtClean="0"/>
              <a:pPr/>
              <a:t>‹#›</a:t>
            </a:fld>
            <a:endParaRPr lang="en-US"/>
          </a:p>
        </p:txBody>
      </p:sp>
    </p:spTree>
    <p:extLst>
      <p:ext uri="{BB962C8B-B14F-4D97-AF65-F5344CB8AC3E}">
        <p14:creationId xmlns:p14="http://schemas.microsoft.com/office/powerpoint/2010/main" val="4947267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nchor="ctr"/>
          <a:lstStyle>
            <a:lvl1pPr marL="0" indent="0" algn="ctr">
              <a:buNone/>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a:defRPr sz="1400" spc="300" baseline="0">
                <a:latin typeface="+mn-lt"/>
              </a:defRPr>
            </a:lvl1pPr>
          </a:lstStyle>
          <a:p>
            <a:pPr rtl="0"/>
            <a:r>
              <a:rPr lang="en-US" noProof="0"/>
              <a:t>Click to edit Master title style</a:t>
            </a:r>
            <a:endParaRPr lang="en-GB" noProof="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rtlCol="0">
            <a:noAutofit/>
          </a:bodyPr>
          <a:lstStyle>
            <a:lvl1pPr marL="0" indent="0" algn="ctr">
              <a:buNone/>
              <a:defRPr sz="3200"/>
            </a:lvl1pPr>
          </a:lstStyle>
          <a:p>
            <a:pPr lvl="0" rtl="0"/>
            <a:r>
              <a:rPr lang="en-GB" noProof="0"/>
              <a:t>CLICK TO EDIT MASTER TEXT STYLES</a:t>
            </a:r>
          </a:p>
        </p:txBody>
      </p:sp>
    </p:spTree>
    <p:extLst>
      <p:ext uri="{BB962C8B-B14F-4D97-AF65-F5344CB8AC3E}">
        <p14:creationId xmlns:p14="http://schemas.microsoft.com/office/powerpoint/2010/main" val="221809735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C301-CB46-3E56-1440-383676466FE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9C62806-2431-9E24-5A89-F66C98870B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017B99-88EC-AD55-2FD5-95A2EBF9D86D}"/>
              </a:ext>
            </a:extLst>
          </p:cNvPr>
          <p:cNvSpPr>
            <a:spLocks noGrp="1"/>
          </p:cNvSpPr>
          <p:nvPr>
            <p:ph type="dt" sz="half" idx="10"/>
          </p:nvPr>
        </p:nvSpPr>
        <p:spPr/>
        <p:txBody>
          <a:bodyPr/>
          <a:lstStyle/>
          <a:p>
            <a:fld id="{85440935-B186-4430-98C2-DE07E555E492}" type="datetimeFigureOut">
              <a:rPr lang="en-GB" smtClean="0"/>
              <a:t>26/03/2025</a:t>
            </a:fld>
            <a:endParaRPr lang="en-GB"/>
          </a:p>
        </p:txBody>
      </p:sp>
      <p:sp>
        <p:nvSpPr>
          <p:cNvPr id="5" name="Footer Placeholder 4">
            <a:extLst>
              <a:ext uri="{FF2B5EF4-FFF2-40B4-BE49-F238E27FC236}">
                <a16:creationId xmlns:a16="http://schemas.microsoft.com/office/drawing/2014/main" id="{22DEB22B-CF5F-4DAE-0DC6-241E898243C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1EF5EC-7156-1B7C-ABC0-074BEA581820}"/>
              </a:ext>
            </a:extLst>
          </p:cNvPr>
          <p:cNvSpPr>
            <a:spLocks noGrp="1"/>
          </p:cNvSpPr>
          <p:nvPr>
            <p:ph type="sldNum" sz="quarter" idx="12"/>
          </p:nvPr>
        </p:nvSpPr>
        <p:spPr/>
        <p:txBody>
          <a:bodyPr/>
          <a:lstStyle/>
          <a:p>
            <a:fld id="{D387D7CA-AA08-4428-B565-F063ED59DA5F}" type="slidenum">
              <a:rPr lang="en-GB" smtClean="0"/>
              <a:t>‹#›</a:t>
            </a:fld>
            <a:endParaRPr lang="en-GB"/>
          </a:p>
        </p:txBody>
      </p:sp>
    </p:spTree>
    <p:extLst>
      <p:ext uri="{BB962C8B-B14F-4D97-AF65-F5344CB8AC3E}">
        <p14:creationId xmlns:p14="http://schemas.microsoft.com/office/powerpoint/2010/main" val="4211721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slide 2 line head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70BCEE5-A1BA-874C-A83A-8BF28E2103A5}"/>
              </a:ext>
            </a:extLst>
          </p:cNvPr>
          <p:cNvSpPr>
            <a:spLocks noGrp="1"/>
          </p:cNvSpPr>
          <p:nvPr>
            <p:ph type="pic" sz="quarter" idx="10"/>
          </p:nvPr>
        </p:nvSpPr>
        <p:spPr>
          <a:xfrm>
            <a:off x="6096000" y="1324951"/>
            <a:ext cx="6096000" cy="5531997"/>
          </a:xfrm>
          <a:custGeom>
            <a:avLst/>
            <a:gdLst>
              <a:gd name="connsiteX0" fmla="*/ 4707640 w 5198812"/>
              <a:gd name="connsiteY0" fmla="*/ 0 h 4717817"/>
              <a:gd name="connsiteX1" fmla="*/ 4956064 w 5198812"/>
              <a:gd name="connsiteY1" fmla="*/ 6489 h 4717817"/>
              <a:gd name="connsiteX2" fmla="*/ 5198812 w 5198812"/>
              <a:gd name="connsiteY2" fmla="*/ 25804 h 4717817"/>
              <a:gd name="connsiteX3" fmla="*/ 5198812 w 5198812"/>
              <a:gd name="connsiteY3" fmla="*/ 2901419 h 4717817"/>
              <a:gd name="connsiteX4" fmla="*/ 5123105 w 5198812"/>
              <a:gd name="connsiteY4" fmla="*/ 2912909 h 4717817"/>
              <a:gd name="connsiteX5" fmla="*/ 3972081 w 5198812"/>
              <a:gd name="connsiteY5" fmla="*/ 3612287 h 4717817"/>
              <a:gd name="connsiteX6" fmla="*/ 3490052 w 5198812"/>
              <a:gd name="connsiteY6" fmla="*/ 4615810 h 4717817"/>
              <a:gd name="connsiteX7" fmla="*/ 3476836 w 5198812"/>
              <a:gd name="connsiteY7" fmla="*/ 4717817 h 4717817"/>
              <a:gd name="connsiteX8" fmla="*/ 0 w 5198812"/>
              <a:gd name="connsiteY8" fmla="*/ 4717817 h 4717817"/>
              <a:gd name="connsiteX9" fmla="*/ 590 w 5198812"/>
              <a:gd name="connsiteY9" fmla="*/ 4690919 h 4717817"/>
              <a:gd name="connsiteX10" fmla="*/ 1663010 w 5198812"/>
              <a:gd name="connsiteY10" fmla="*/ 1143380 h 4717817"/>
              <a:gd name="connsiteX11" fmla="*/ 4707640 w 5198812"/>
              <a:gd name="connsiteY11" fmla="*/ 0 h 471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8812" h="4717817">
                <a:moveTo>
                  <a:pt x="4707640" y="0"/>
                </a:moveTo>
                <a:cubicBezTo>
                  <a:pt x="4791079" y="0"/>
                  <a:pt x="4873887" y="2163"/>
                  <a:pt x="4956064" y="6489"/>
                </a:cubicBezTo>
                <a:lnTo>
                  <a:pt x="5198812" y="25804"/>
                </a:lnTo>
                <a:lnTo>
                  <a:pt x="5198812" y="2901419"/>
                </a:lnTo>
                <a:lnTo>
                  <a:pt x="5123105" y="2912909"/>
                </a:lnTo>
                <a:cubicBezTo>
                  <a:pt x="4673291" y="3006159"/>
                  <a:pt x="4289615" y="3239285"/>
                  <a:pt x="3972081" y="3612287"/>
                </a:cubicBezTo>
                <a:cubicBezTo>
                  <a:pt x="3714999" y="3914631"/>
                  <a:pt x="3554323" y="4249137"/>
                  <a:pt x="3490052" y="4615810"/>
                </a:cubicBezTo>
                <a:lnTo>
                  <a:pt x="3476836" y="4717817"/>
                </a:lnTo>
                <a:lnTo>
                  <a:pt x="0" y="4717817"/>
                </a:lnTo>
                <a:lnTo>
                  <a:pt x="590" y="4690919"/>
                </a:lnTo>
                <a:cubicBezTo>
                  <a:pt x="65783" y="3223783"/>
                  <a:pt x="619925" y="2041269"/>
                  <a:pt x="1663010" y="1143380"/>
                </a:cubicBezTo>
                <a:cubicBezTo>
                  <a:pt x="2546377" y="381128"/>
                  <a:pt x="3561257" y="0"/>
                  <a:pt x="4707640" y="0"/>
                </a:cubicBezTo>
                <a:close/>
              </a:path>
            </a:pathLst>
          </a:custGeom>
          <a:solidFill>
            <a:srgbClr val="FD6E39"/>
          </a:solidFill>
        </p:spPr>
        <p:txBody>
          <a:bodyPr wrap="square">
            <a:noAutofit/>
          </a:bodyPr>
          <a:lstStyle>
            <a:lvl1pPr>
              <a:defRPr>
                <a:solidFill>
                  <a:srgbClr val="FD6E39"/>
                </a:solidFill>
              </a:defRPr>
            </a:lvl1pPr>
          </a:lstStyle>
          <a:p>
            <a:r>
              <a:rPr lang="en-US" dirty="0"/>
              <a:t>Click icon to add picture</a:t>
            </a:r>
          </a:p>
        </p:txBody>
      </p:sp>
      <p:sp>
        <p:nvSpPr>
          <p:cNvPr id="28" name="Text Placeholder 12">
            <a:extLst>
              <a:ext uri="{FF2B5EF4-FFF2-40B4-BE49-F238E27FC236}">
                <a16:creationId xmlns:a16="http://schemas.microsoft.com/office/drawing/2014/main" id="{C429D49F-5751-8947-82F3-EC492E1C3C17}"/>
              </a:ext>
            </a:extLst>
          </p:cNvPr>
          <p:cNvSpPr>
            <a:spLocks noGrp="1"/>
          </p:cNvSpPr>
          <p:nvPr>
            <p:ph type="body" sz="quarter" idx="16"/>
          </p:nvPr>
        </p:nvSpPr>
        <p:spPr>
          <a:xfrm>
            <a:off x="687593" y="803457"/>
            <a:ext cx="5467729" cy="847589"/>
          </a:xfrm>
        </p:spPr>
        <p:txBody>
          <a:bodyPr anchor="b">
            <a:normAutofit/>
          </a:bodyPr>
          <a:lstStyle>
            <a:lvl1pPr marL="0" indent="0" algn="r" rtl="1">
              <a:buNone/>
              <a:defRPr sz="2400" b="0" i="0" spc="0">
                <a:solidFill>
                  <a:schemeClr val="accent1"/>
                </a:solidFill>
                <a:latin typeface="Arial Nova Light" panose="020B05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6" name="Rectangle 15">
            <a:extLst>
              <a:ext uri="{FF2B5EF4-FFF2-40B4-BE49-F238E27FC236}">
                <a16:creationId xmlns:a16="http://schemas.microsoft.com/office/drawing/2014/main" id="{C5B6BF68-1C9A-4970-577A-280B169A61EA}"/>
              </a:ext>
            </a:extLst>
          </p:cNvPr>
          <p:cNvSpPr/>
          <p:nvPr userDrawn="1"/>
        </p:nvSpPr>
        <p:spPr>
          <a:xfrm flipV="1">
            <a:off x="777421" y="1734954"/>
            <a:ext cx="544076" cy="43924"/>
          </a:xfrm>
          <a:prstGeom prst="rect">
            <a:avLst/>
          </a:prstGeom>
          <a:solidFill>
            <a:srgbClr val="FF7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7C00"/>
              </a:solidFill>
            </a:endParaRPr>
          </a:p>
        </p:txBody>
      </p:sp>
      <p:sp>
        <p:nvSpPr>
          <p:cNvPr id="29" name="Text Placeholder 5">
            <a:extLst>
              <a:ext uri="{FF2B5EF4-FFF2-40B4-BE49-F238E27FC236}">
                <a16:creationId xmlns:a16="http://schemas.microsoft.com/office/drawing/2014/main" id="{CD5785F1-6B58-B9A6-9920-B2B8C55DA631}"/>
              </a:ext>
            </a:extLst>
          </p:cNvPr>
          <p:cNvSpPr>
            <a:spLocks noGrp="1"/>
          </p:cNvSpPr>
          <p:nvPr>
            <p:ph type="body" sz="quarter" idx="13"/>
          </p:nvPr>
        </p:nvSpPr>
        <p:spPr>
          <a:xfrm>
            <a:off x="687593" y="2330658"/>
            <a:ext cx="4979200" cy="3846677"/>
          </a:xfrm>
        </p:spPr>
        <p:txBody>
          <a:bodyPr>
            <a:normAutofit/>
          </a:bodyPr>
          <a:lstStyle>
            <a:lvl1pPr marL="0" indent="0">
              <a:lnSpc>
                <a:spcPct val="100000"/>
              </a:lnSpc>
              <a:buNone/>
              <a:defRPr sz="1400" b="0" i="0">
                <a:solidFill>
                  <a:schemeClr val="tx1"/>
                </a:solidFill>
                <a:latin typeface="Arial Nova" panose="020B0504020202020204" pitchFamily="34" charset="0"/>
              </a:defRPr>
            </a:lvl1pPr>
          </a:lstStyle>
          <a:p>
            <a:pPr lvl="0"/>
            <a:r>
              <a:rPr lang="en-US"/>
              <a:t>Click to edit Master text styles</a:t>
            </a:r>
          </a:p>
        </p:txBody>
      </p:sp>
      <p:pic>
        <p:nvPicPr>
          <p:cNvPr id="30" name="Graphic 29">
            <a:extLst>
              <a:ext uri="{FF2B5EF4-FFF2-40B4-BE49-F238E27FC236}">
                <a16:creationId xmlns:a16="http://schemas.microsoft.com/office/drawing/2014/main" id="{31A4DA96-81C7-FC66-107F-ED69245123B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43522" y="6403042"/>
            <a:ext cx="811874" cy="321722"/>
          </a:xfrm>
          <a:prstGeom prst="rect">
            <a:avLst/>
          </a:prstGeom>
        </p:spPr>
      </p:pic>
      <p:sp>
        <p:nvSpPr>
          <p:cNvPr id="18" name="Rectangle 17">
            <a:extLst>
              <a:ext uri="{FF2B5EF4-FFF2-40B4-BE49-F238E27FC236}">
                <a16:creationId xmlns:a16="http://schemas.microsoft.com/office/drawing/2014/main" id="{54275B00-D92E-0923-B965-27896FED41F0}"/>
              </a:ext>
            </a:extLst>
          </p:cNvPr>
          <p:cNvSpPr/>
          <p:nvPr userDrawn="1"/>
        </p:nvSpPr>
        <p:spPr>
          <a:xfrm>
            <a:off x="-687247" y="1599513"/>
            <a:ext cx="326367" cy="359004"/>
          </a:xfrm>
          <a:prstGeom prst="rect">
            <a:avLst/>
          </a:prstGeom>
          <a:solidFill>
            <a:srgbClr val="FD6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B7605D29-F61D-8736-C501-CE0C63B5B1B9}"/>
              </a:ext>
            </a:extLst>
          </p:cNvPr>
          <p:cNvSpPr/>
          <p:nvPr userDrawn="1"/>
        </p:nvSpPr>
        <p:spPr>
          <a:xfrm>
            <a:off x="-687247" y="1137208"/>
            <a:ext cx="326367" cy="359004"/>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EDFE4C1-E861-36FF-5C58-30C7AF6D4CF4}"/>
              </a:ext>
            </a:extLst>
          </p:cNvPr>
          <p:cNvSpPr/>
          <p:nvPr userDrawn="1"/>
        </p:nvSpPr>
        <p:spPr>
          <a:xfrm>
            <a:off x="-687247" y="674903"/>
            <a:ext cx="326367" cy="359004"/>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72F57EF-E3E2-ED7C-2457-6C7DC13A2F20}"/>
              </a:ext>
            </a:extLst>
          </p:cNvPr>
          <p:cNvSpPr/>
          <p:nvPr userDrawn="1"/>
        </p:nvSpPr>
        <p:spPr>
          <a:xfrm>
            <a:off x="-687247" y="2088910"/>
            <a:ext cx="326367" cy="359004"/>
          </a:xfrm>
          <a:prstGeom prst="rect">
            <a:avLst/>
          </a:prstGeom>
          <a:solidFill>
            <a:srgbClr val="6A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42ECF6CA-D897-B27A-9CB3-1555C31A26CD}"/>
              </a:ext>
            </a:extLst>
          </p:cNvPr>
          <p:cNvSpPr/>
          <p:nvPr userDrawn="1"/>
        </p:nvSpPr>
        <p:spPr>
          <a:xfrm>
            <a:off x="-687247" y="3022896"/>
            <a:ext cx="326367" cy="359004"/>
          </a:xfrm>
          <a:prstGeom prst="rect">
            <a:avLst/>
          </a:prstGeom>
          <a:solidFill>
            <a:srgbClr val="6FC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07978DB-C2D3-D154-861C-4CC0C0422C7E}"/>
              </a:ext>
            </a:extLst>
          </p:cNvPr>
          <p:cNvSpPr/>
          <p:nvPr userDrawn="1"/>
        </p:nvSpPr>
        <p:spPr>
          <a:xfrm>
            <a:off x="-687247" y="3489889"/>
            <a:ext cx="326367" cy="3590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EB9C2FB-9B09-180A-423F-F95821314C12}"/>
              </a:ext>
            </a:extLst>
          </p:cNvPr>
          <p:cNvSpPr/>
          <p:nvPr userDrawn="1"/>
        </p:nvSpPr>
        <p:spPr>
          <a:xfrm>
            <a:off x="-687247" y="2555903"/>
            <a:ext cx="326367" cy="359004"/>
          </a:xfrm>
          <a:prstGeom prst="rect">
            <a:avLst/>
          </a:prstGeom>
          <a:solidFill>
            <a:srgbClr val="FF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B7B3FF92-EF57-3B0A-77F2-0C4BFEB30CA4}"/>
              </a:ext>
            </a:extLst>
          </p:cNvPr>
          <p:cNvSpPr/>
          <p:nvPr userDrawn="1"/>
        </p:nvSpPr>
        <p:spPr>
          <a:xfrm>
            <a:off x="-687247" y="3956882"/>
            <a:ext cx="326367" cy="3590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37" name="Slide Number Placeholder 4">
            <a:extLst>
              <a:ext uri="{FF2B5EF4-FFF2-40B4-BE49-F238E27FC236}">
                <a16:creationId xmlns:a16="http://schemas.microsoft.com/office/drawing/2014/main" id="{A94FFEBA-A325-9452-DE9C-E8E2E510F710}"/>
              </a:ext>
            </a:extLst>
          </p:cNvPr>
          <p:cNvSpPr>
            <a:spLocks noGrp="1"/>
          </p:cNvSpPr>
          <p:nvPr>
            <p:ph type="sldNum" sz="quarter" idx="12"/>
          </p:nvPr>
        </p:nvSpPr>
        <p:spPr>
          <a:xfrm>
            <a:off x="11149116" y="6356350"/>
            <a:ext cx="764908" cy="365125"/>
          </a:xfrm>
        </p:spPr>
        <p:txBody>
          <a:bodyPr/>
          <a:lstStyle>
            <a:lvl1pPr>
              <a:defRPr sz="1100" b="0" i="0">
                <a:solidFill>
                  <a:schemeClr val="accent1"/>
                </a:solidFill>
                <a:latin typeface="Arial Nova Light" panose="020B0504020202020204" pitchFamily="34" charset="0"/>
              </a:defRPr>
            </a:lvl1pPr>
          </a:lstStyle>
          <a:p>
            <a:fld id="{6FC3DE79-9394-CE4D-B3D9-B1E9F5BFD092}" type="slidenum">
              <a:rPr lang="en-US" smtClean="0"/>
              <a:pPr/>
              <a:t>‹#›</a:t>
            </a:fld>
            <a:endParaRPr lang="en-US" dirty="0"/>
          </a:p>
        </p:txBody>
      </p:sp>
    </p:spTree>
    <p:extLst>
      <p:ext uri="{BB962C8B-B14F-4D97-AF65-F5344CB8AC3E}">
        <p14:creationId xmlns:p14="http://schemas.microsoft.com/office/powerpoint/2010/main" val="3702847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slide 2 line header">
    <p:spTree>
      <p:nvGrpSpPr>
        <p:cNvPr id="1" name=""/>
        <p:cNvGrpSpPr/>
        <p:nvPr/>
      </p:nvGrpSpPr>
      <p:grpSpPr>
        <a:xfrm>
          <a:off x="0" y="0"/>
          <a:ext cx="0" cy="0"/>
          <a:chOff x="0" y="0"/>
          <a:chExt cx="0" cy="0"/>
        </a:xfrm>
      </p:grpSpPr>
      <p:sp>
        <p:nvSpPr>
          <p:cNvPr id="28" name="Text Placeholder 12">
            <a:extLst>
              <a:ext uri="{FF2B5EF4-FFF2-40B4-BE49-F238E27FC236}">
                <a16:creationId xmlns:a16="http://schemas.microsoft.com/office/drawing/2014/main" id="{C429D49F-5751-8947-82F3-EC492E1C3C17}"/>
              </a:ext>
            </a:extLst>
          </p:cNvPr>
          <p:cNvSpPr>
            <a:spLocks noGrp="1"/>
          </p:cNvSpPr>
          <p:nvPr>
            <p:ph type="body" sz="quarter" idx="16"/>
          </p:nvPr>
        </p:nvSpPr>
        <p:spPr>
          <a:xfrm>
            <a:off x="687593" y="299910"/>
            <a:ext cx="5467729" cy="455457"/>
          </a:xfrm>
        </p:spPr>
        <p:txBody>
          <a:bodyPr anchor="b">
            <a:normAutofit/>
          </a:bodyPr>
          <a:lstStyle>
            <a:lvl1pPr marL="0" indent="0" algn="r" rtl="1">
              <a:buNone/>
              <a:defRPr sz="2400" b="0" i="0" spc="0">
                <a:solidFill>
                  <a:schemeClr val="accent1"/>
                </a:solidFill>
                <a:latin typeface="Arial Nova Light" panose="020B05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6" name="Rectangle 15">
            <a:extLst>
              <a:ext uri="{FF2B5EF4-FFF2-40B4-BE49-F238E27FC236}">
                <a16:creationId xmlns:a16="http://schemas.microsoft.com/office/drawing/2014/main" id="{C5B6BF68-1C9A-4970-577A-280B169A61EA}"/>
              </a:ext>
            </a:extLst>
          </p:cNvPr>
          <p:cNvSpPr/>
          <p:nvPr userDrawn="1"/>
        </p:nvSpPr>
        <p:spPr>
          <a:xfrm flipV="1">
            <a:off x="687593" y="854405"/>
            <a:ext cx="544076" cy="43924"/>
          </a:xfrm>
          <a:prstGeom prst="rect">
            <a:avLst/>
          </a:prstGeom>
          <a:solidFill>
            <a:srgbClr val="FF7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7C00"/>
              </a:solidFill>
            </a:endParaRPr>
          </a:p>
        </p:txBody>
      </p:sp>
      <p:sp>
        <p:nvSpPr>
          <p:cNvPr id="29" name="Text Placeholder 5">
            <a:extLst>
              <a:ext uri="{FF2B5EF4-FFF2-40B4-BE49-F238E27FC236}">
                <a16:creationId xmlns:a16="http://schemas.microsoft.com/office/drawing/2014/main" id="{CD5785F1-6B58-B9A6-9920-B2B8C55DA631}"/>
              </a:ext>
            </a:extLst>
          </p:cNvPr>
          <p:cNvSpPr>
            <a:spLocks noGrp="1"/>
          </p:cNvSpPr>
          <p:nvPr>
            <p:ph type="body" sz="quarter" idx="13"/>
          </p:nvPr>
        </p:nvSpPr>
        <p:spPr>
          <a:xfrm>
            <a:off x="687593" y="2330658"/>
            <a:ext cx="4979200" cy="3846677"/>
          </a:xfrm>
        </p:spPr>
        <p:txBody>
          <a:bodyPr>
            <a:normAutofit/>
          </a:bodyPr>
          <a:lstStyle>
            <a:lvl1pPr marL="0" indent="0">
              <a:lnSpc>
                <a:spcPct val="100000"/>
              </a:lnSpc>
              <a:buNone/>
              <a:defRPr sz="1400" b="0" i="0">
                <a:solidFill>
                  <a:schemeClr val="tx1"/>
                </a:solidFill>
                <a:latin typeface="Arial Nova" panose="020B0504020202020204" pitchFamily="34" charset="0"/>
              </a:defRPr>
            </a:lvl1pPr>
          </a:lstStyle>
          <a:p>
            <a:pPr lvl="0"/>
            <a:r>
              <a:rPr lang="en-US"/>
              <a:t>Click to edit Master text styles</a:t>
            </a:r>
          </a:p>
        </p:txBody>
      </p:sp>
      <p:pic>
        <p:nvPicPr>
          <p:cNvPr id="30" name="Graphic 29">
            <a:extLst>
              <a:ext uri="{FF2B5EF4-FFF2-40B4-BE49-F238E27FC236}">
                <a16:creationId xmlns:a16="http://schemas.microsoft.com/office/drawing/2014/main" id="{31A4DA96-81C7-FC66-107F-ED69245123B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43522" y="6403042"/>
            <a:ext cx="811874" cy="321722"/>
          </a:xfrm>
          <a:prstGeom prst="rect">
            <a:avLst/>
          </a:prstGeom>
        </p:spPr>
      </p:pic>
      <p:sp>
        <p:nvSpPr>
          <p:cNvPr id="18" name="Rectangle 17">
            <a:extLst>
              <a:ext uri="{FF2B5EF4-FFF2-40B4-BE49-F238E27FC236}">
                <a16:creationId xmlns:a16="http://schemas.microsoft.com/office/drawing/2014/main" id="{54275B00-D92E-0923-B965-27896FED41F0}"/>
              </a:ext>
            </a:extLst>
          </p:cNvPr>
          <p:cNvSpPr/>
          <p:nvPr userDrawn="1"/>
        </p:nvSpPr>
        <p:spPr>
          <a:xfrm>
            <a:off x="-687247" y="1599513"/>
            <a:ext cx="326367" cy="359004"/>
          </a:xfrm>
          <a:prstGeom prst="rect">
            <a:avLst/>
          </a:prstGeom>
          <a:solidFill>
            <a:srgbClr val="FD6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B7605D29-F61D-8736-C501-CE0C63B5B1B9}"/>
              </a:ext>
            </a:extLst>
          </p:cNvPr>
          <p:cNvSpPr/>
          <p:nvPr userDrawn="1"/>
        </p:nvSpPr>
        <p:spPr>
          <a:xfrm>
            <a:off x="-687247" y="1137208"/>
            <a:ext cx="326367" cy="359004"/>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EDFE4C1-E861-36FF-5C58-30C7AF6D4CF4}"/>
              </a:ext>
            </a:extLst>
          </p:cNvPr>
          <p:cNvSpPr/>
          <p:nvPr userDrawn="1"/>
        </p:nvSpPr>
        <p:spPr>
          <a:xfrm>
            <a:off x="-687247" y="674903"/>
            <a:ext cx="326367" cy="359004"/>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72F57EF-E3E2-ED7C-2457-6C7DC13A2F20}"/>
              </a:ext>
            </a:extLst>
          </p:cNvPr>
          <p:cNvSpPr/>
          <p:nvPr userDrawn="1"/>
        </p:nvSpPr>
        <p:spPr>
          <a:xfrm>
            <a:off x="-687247" y="2088910"/>
            <a:ext cx="326367" cy="359004"/>
          </a:xfrm>
          <a:prstGeom prst="rect">
            <a:avLst/>
          </a:prstGeom>
          <a:solidFill>
            <a:srgbClr val="6A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42ECF6CA-D897-B27A-9CB3-1555C31A26CD}"/>
              </a:ext>
            </a:extLst>
          </p:cNvPr>
          <p:cNvSpPr/>
          <p:nvPr userDrawn="1"/>
        </p:nvSpPr>
        <p:spPr>
          <a:xfrm>
            <a:off x="-687247" y="3022896"/>
            <a:ext cx="326367" cy="359004"/>
          </a:xfrm>
          <a:prstGeom prst="rect">
            <a:avLst/>
          </a:prstGeom>
          <a:solidFill>
            <a:srgbClr val="6FC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07978DB-C2D3-D154-861C-4CC0C0422C7E}"/>
              </a:ext>
            </a:extLst>
          </p:cNvPr>
          <p:cNvSpPr/>
          <p:nvPr userDrawn="1"/>
        </p:nvSpPr>
        <p:spPr>
          <a:xfrm>
            <a:off x="-687247" y="3489889"/>
            <a:ext cx="326367" cy="3590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EB9C2FB-9B09-180A-423F-F95821314C12}"/>
              </a:ext>
            </a:extLst>
          </p:cNvPr>
          <p:cNvSpPr/>
          <p:nvPr userDrawn="1"/>
        </p:nvSpPr>
        <p:spPr>
          <a:xfrm>
            <a:off x="-687247" y="2555903"/>
            <a:ext cx="326367" cy="359004"/>
          </a:xfrm>
          <a:prstGeom prst="rect">
            <a:avLst/>
          </a:prstGeom>
          <a:solidFill>
            <a:srgbClr val="FF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B7B3FF92-EF57-3B0A-77F2-0C4BFEB30CA4}"/>
              </a:ext>
            </a:extLst>
          </p:cNvPr>
          <p:cNvSpPr/>
          <p:nvPr userDrawn="1"/>
        </p:nvSpPr>
        <p:spPr>
          <a:xfrm>
            <a:off x="-687247" y="3956882"/>
            <a:ext cx="326367" cy="3590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37" name="Slide Number Placeholder 4">
            <a:extLst>
              <a:ext uri="{FF2B5EF4-FFF2-40B4-BE49-F238E27FC236}">
                <a16:creationId xmlns:a16="http://schemas.microsoft.com/office/drawing/2014/main" id="{A94FFEBA-A325-9452-DE9C-E8E2E510F710}"/>
              </a:ext>
            </a:extLst>
          </p:cNvPr>
          <p:cNvSpPr>
            <a:spLocks noGrp="1"/>
          </p:cNvSpPr>
          <p:nvPr>
            <p:ph type="sldNum" sz="quarter" idx="12"/>
          </p:nvPr>
        </p:nvSpPr>
        <p:spPr>
          <a:xfrm>
            <a:off x="11149116" y="6356350"/>
            <a:ext cx="764908" cy="365125"/>
          </a:xfrm>
        </p:spPr>
        <p:txBody>
          <a:bodyPr/>
          <a:lstStyle>
            <a:lvl1pPr>
              <a:defRPr sz="1100" b="0" i="0">
                <a:solidFill>
                  <a:schemeClr val="accent1"/>
                </a:solidFill>
                <a:latin typeface="Arial Nova Light" panose="020B0504020202020204" pitchFamily="34" charset="0"/>
              </a:defRPr>
            </a:lvl1pPr>
          </a:lstStyle>
          <a:p>
            <a:fld id="{6FC3DE79-9394-CE4D-B3D9-B1E9F5BFD092}" type="slidenum">
              <a:rPr lang="en-US" smtClean="0"/>
              <a:pPr/>
              <a:t>‹#›</a:t>
            </a:fld>
            <a:endParaRPr lang="en-US" dirty="0"/>
          </a:p>
        </p:txBody>
      </p:sp>
    </p:spTree>
    <p:extLst>
      <p:ext uri="{BB962C8B-B14F-4D97-AF65-F5344CB8AC3E}">
        <p14:creationId xmlns:p14="http://schemas.microsoft.com/office/powerpoint/2010/main" val="2402958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phic Column text slid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B6C1E38-367C-114C-85E3-3BEC0B222015}"/>
              </a:ext>
            </a:extLst>
          </p:cNvPr>
          <p:cNvSpPr>
            <a:spLocks noGrp="1"/>
          </p:cNvSpPr>
          <p:nvPr>
            <p:ph type="body" sz="quarter" idx="14"/>
          </p:nvPr>
        </p:nvSpPr>
        <p:spPr>
          <a:xfrm>
            <a:off x="4038599" y="1473552"/>
            <a:ext cx="7332869" cy="421030"/>
          </a:xfrm>
        </p:spPr>
        <p:txBody>
          <a:bodyPr>
            <a:normAutofit/>
          </a:bodyPr>
          <a:lstStyle>
            <a:lvl1pPr marL="0" indent="0">
              <a:buNone/>
              <a:defRPr sz="2400" b="0" i="0" spc="0">
                <a:solidFill>
                  <a:schemeClr val="accent1"/>
                </a:solidFill>
                <a:latin typeface="Arial Nova Light" panose="020B0504020202020204" pitchFamily="34" charset="0"/>
              </a:defRPr>
            </a:lvl1pPr>
          </a:lstStyle>
          <a:p>
            <a:pPr lvl="0"/>
            <a:r>
              <a:rPr lang="en-US"/>
              <a:t>Click to edit Master text styles</a:t>
            </a:r>
          </a:p>
        </p:txBody>
      </p:sp>
      <p:sp>
        <p:nvSpPr>
          <p:cNvPr id="11" name="Title 10">
            <a:extLst>
              <a:ext uri="{FF2B5EF4-FFF2-40B4-BE49-F238E27FC236}">
                <a16:creationId xmlns:a16="http://schemas.microsoft.com/office/drawing/2014/main" id="{860F9B86-83C8-B64B-B4C9-DBDE3AF86B2F}"/>
              </a:ext>
            </a:extLst>
          </p:cNvPr>
          <p:cNvSpPr>
            <a:spLocks noGrp="1"/>
          </p:cNvSpPr>
          <p:nvPr>
            <p:ph type="title"/>
          </p:nvPr>
        </p:nvSpPr>
        <p:spPr>
          <a:xfrm>
            <a:off x="4038599" y="435546"/>
            <a:ext cx="7332870" cy="985948"/>
          </a:xfrm>
        </p:spPr>
        <p:txBody>
          <a:bodyPr>
            <a:normAutofit/>
          </a:bodyPr>
          <a:lstStyle>
            <a:lvl1pPr>
              <a:defRPr sz="3200" b="0" i="0">
                <a:solidFill>
                  <a:schemeClr val="tx2"/>
                </a:solidFill>
                <a:latin typeface="Arial Nova" panose="020B0504020202020204" pitchFamily="34" charset="0"/>
              </a:defRPr>
            </a:lvl1pPr>
          </a:lstStyle>
          <a:p>
            <a:r>
              <a:rPr lang="en-US"/>
              <a:t>Click to edit Master title style</a:t>
            </a:r>
          </a:p>
        </p:txBody>
      </p:sp>
      <p:sp>
        <p:nvSpPr>
          <p:cNvPr id="2" name="Rectangle 1">
            <a:extLst>
              <a:ext uri="{FF2B5EF4-FFF2-40B4-BE49-F238E27FC236}">
                <a16:creationId xmlns:a16="http://schemas.microsoft.com/office/drawing/2014/main" id="{19071182-E295-7646-805D-025C91D57BCC}"/>
              </a:ext>
            </a:extLst>
          </p:cNvPr>
          <p:cNvSpPr/>
          <p:nvPr userDrawn="1"/>
        </p:nvSpPr>
        <p:spPr>
          <a:xfrm>
            <a:off x="0" y="0"/>
            <a:ext cx="3532909" cy="6858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AC7C291-EB66-80EC-6DB6-44F1F77D4A33}"/>
              </a:ext>
            </a:extLst>
          </p:cNvPr>
          <p:cNvSpPr/>
          <p:nvPr userDrawn="1"/>
        </p:nvSpPr>
        <p:spPr>
          <a:xfrm flipV="1">
            <a:off x="4171967" y="1283012"/>
            <a:ext cx="544076" cy="584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7C00"/>
              </a:solidFill>
            </a:endParaRPr>
          </a:p>
        </p:txBody>
      </p:sp>
      <p:sp>
        <p:nvSpPr>
          <p:cNvPr id="14" name="Text Placeholder 5">
            <a:extLst>
              <a:ext uri="{FF2B5EF4-FFF2-40B4-BE49-F238E27FC236}">
                <a16:creationId xmlns:a16="http://schemas.microsoft.com/office/drawing/2014/main" id="{ED225279-427B-C9B7-25E0-9BA91133CEEA}"/>
              </a:ext>
            </a:extLst>
          </p:cNvPr>
          <p:cNvSpPr>
            <a:spLocks noGrp="1"/>
          </p:cNvSpPr>
          <p:nvPr>
            <p:ph type="body" sz="quarter" idx="15"/>
          </p:nvPr>
        </p:nvSpPr>
        <p:spPr>
          <a:xfrm>
            <a:off x="4038598" y="2079510"/>
            <a:ext cx="7332869" cy="3846677"/>
          </a:xfrm>
        </p:spPr>
        <p:txBody>
          <a:bodyPr>
            <a:normAutofit/>
          </a:bodyPr>
          <a:lstStyle>
            <a:lvl1pPr marL="0" indent="0">
              <a:lnSpc>
                <a:spcPct val="100000"/>
              </a:lnSpc>
              <a:buNone/>
              <a:defRPr sz="1400" b="0" i="0">
                <a:solidFill>
                  <a:schemeClr val="tx1"/>
                </a:solidFill>
                <a:latin typeface="Arial Nova" panose="020B0504020202020204" pitchFamily="34" charset="0"/>
              </a:defRPr>
            </a:lvl1pPr>
          </a:lstStyle>
          <a:p>
            <a:pPr lvl="0"/>
            <a:r>
              <a:rPr lang="en-US"/>
              <a:t>Click to edit Master text styles</a:t>
            </a:r>
          </a:p>
        </p:txBody>
      </p:sp>
      <p:pic>
        <p:nvPicPr>
          <p:cNvPr id="15" name="Graphic 14">
            <a:extLst>
              <a:ext uri="{FF2B5EF4-FFF2-40B4-BE49-F238E27FC236}">
                <a16:creationId xmlns:a16="http://schemas.microsoft.com/office/drawing/2014/main" id="{8D7D901D-F1F9-C088-42CA-BD5D1926342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038068" y="6403042"/>
            <a:ext cx="811874" cy="321722"/>
          </a:xfrm>
          <a:prstGeom prst="rect">
            <a:avLst/>
          </a:prstGeom>
        </p:spPr>
      </p:pic>
      <p:sp>
        <p:nvSpPr>
          <p:cNvPr id="9" name="Rectangle 8">
            <a:extLst>
              <a:ext uri="{FF2B5EF4-FFF2-40B4-BE49-F238E27FC236}">
                <a16:creationId xmlns:a16="http://schemas.microsoft.com/office/drawing/2014/main" id="{FBAA553F-9455-683A-8398-403234E6584B}"/>
              </a:ext>
            </a:extLst>
          </p:cNvPr>
          <p:cNvSpPr/>
          <p:nvPr userDrawn="1"/>
        </p:nvSpPr>
        <p:spPr>
          <a:xfrm>
            <a:off x="-687247" y="1599513"/>
            <a:ext cx="326367" cy="359004"/>
          </a:xfrm>
          <a:prstGeom prst="rect">
            <a:avLst/>
          </a:prstGeom>
          <a:solidFill>
            <a:srgbClr val="FD6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65E0267-B567-CD3F-73D6-8FB19E8CB671}"/>
              </a:ext>
            </a:extLst>
          </p:cNvPr>
          <p:cNvSpPr/>
          <p:nvPr userDrawn="1"/>
        </p:nvSpPr>
        <p:spPr>
          <a:xfrm>
            <a:off x="-687247" y="1137208"/>
            <a:ext cx="326367" cy="359004"/>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EED90C-6BA2-7E65-3502-23E0E887C3B6}"/>
              </a:ext>
            </a:extLst>
          </p:cNvPr>
          <p:cNvSpPr/>
          <p:nvPr userDrawn="1"/>
        </p:nvSpPr>
        <p:spPr>
          <a:xfrm>
            <a:off x="-687247" y="674903"/>
            <a:ext cx="326367" cy="359004"/>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FE9784C-D7A4-43E6-ED8D-165E83263FF9}"/>
              </a:ext>
            </a:extLst>
          </p:cNvPr>
          <p:cNvSpPr/>
          <p:nvPr userDrawn="1"/>
        </p:nvSpPr>
        <p:spPr>
          <a:xfrm>
            <a:off x="-687247" y="2088910"/>
            <a:ext cx="326367" cy="359004"/>
          </a:xfrm>
          <a:prstGeom prst="rect">
            <a:avLst/>
          </a:prstGeom>
          <a:solidFill>
            <a:srgbClr val="6A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0262192-9C32-6651-79DA-2AAFC59E0382}"/>
              </a:ext>
            </a:extLst>
          </p:cNvPr>
          <p:cNvSpPr/>
          <p:nvPr userDrawn="1"/>
        </p:nvSpPr>
        <p:spPr>
          <a:xfrm>
            <a:off x="-687247" y="3022896"/>
            <a:ext cx="326367" cy="359004"/>
          </a:xfrm>
          <a:prstGeom prst="rect">
            <a:avLst/>
          </a:prstGeom>
          <a:solidFill>
            <a:srgbClr val="6FC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899690D-83C9-7C6D-2DEB-DEA7C1683BB2}"/>
              </a:ext>
            </a:extLst>
          </p:cNvPr>
          <p:cNvSpPr/>
          <p:nvPr userDrawn="1"/>
        </p:nvSpPr>
        <p:spPr>
          <a:xfrm>
            <a:off x="-687247" y="3489889"/>
            <a:ext cx="326367" cy="3590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76667DA-6EB5-7AD1-928C-0764D9774A1B}"/>
              </a:ext>
            </a:extLst>
          </p:cNvPr>
          <p:cNvSpPr/>
          <p:nvPr userDrawn="1"/>
        </p:nvSpPr>
        <p:spPr>
          <a:xfrm>
            <a:off x="-687247" y="2555903"/>
            <a:ext cx="326367" cy="359004"/>
          </a:xfrm>
          <a:prstGeom prst="rect">
            <a:avLst/>
          </a:prstGeom>
          <a:solidFill>
            <a:srgbClr val="FF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9AB23AB-4739-BE3A-65C4-0CA530199C36}"/>
              </a:ext>
            </a:extLst>
          </p:cNvPr>
          <p:cNvSpPr/>
          <p:nvPr userDrawn="1"/>
        </p:nvSpPr>
        <p:spPr>
          <a:xfrm>
            <a:off x="-687247" y="3956882"/>
            <a:ext cx="326367" cy="3590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22" name="Slide Number Placeholder 4">
            <a:extLst>
              <a:ext uri="{FF2B5EF4-FFF2-40B4-BE49-F238E27FC236}">
                <a16:creationId xmlns:a16="http://schemas.microsoft.com/office/drawing/2014/main" id="{E41C78E9-0FC6-61E3-BD01-D224901BEB55}"/>
              </a:ext>
            </a:extLst>
          </p:cNvPr>
          <p:cNvSpPr>
            <a:spLocks noGrp="1"/>
          </p:cNvSpPr>
          <p:nvPr>
            <p:ph type="sldNum" sz="quarter" idx="12"/>
          </p:nvPr>
        </p:nvSpPr>
        <p:spPr>
          <a:xfrm>
            <a:off x="11149116" y="6356350"/>
            <a:ext cx="764908" cy="365125"/>
          </a:xfrm>
        </p:spPr>
        <p:txBody>
          <a:bodyPr/>
          <a:lstStyle>
            <a:lvl1pPr>
              <a:defRPr sz="1100" b="0" i="0">
                <a:solidFill>
                  <a:schemeClr val="accent1"/>
                </a:solidFill>
                <a:latin typeface="Arial Nova Light" panose="020B0504020202020204" pitchFamily="34" charset="0"/>
              </a:defRPr>
            </a:lvl1pPr>
          </a:lstStyle>
          <a:p>
            <a:fld id="{6FC3DE79-9394-CE4D-B3D9-B1E9F5BFD092}" type="slidenum">
              <a:rPr lang="en-US" smtClean="0"/>
              <a:pPr/>
              <a:t>‹#›</a:t>
            </a:fld>
            <a:endParaRPr lang="en-US" dirty="0"/>
          </a:p>
        </p:txBody>
      </p:sp>
    </p:spTree>
    <p:extLst>
      <p:ext uri="{BB962C8B-B14F-4D97-AF65-F5344CB8AC3E}">
        <p14:creationId xmlns:p14="http://schemas.microsoft.com/office/powerpoint/2010/main" val="2211866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1 Imag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5CDDBCD-79AB-2E40-9E4C-A158B22BC51E}"/>
              </a:ext>
            </a:extLst>
          </p:cNvPr>
          <p:cNvSpPr>
            <a:spLocks noGrp="1"/>
          </p:cNvSpPr>
          <p:nvPr>
            <p:ph type="pic" sz="quarter" idx="14"/>
          </p:nvPr>
        </p:nvSpPr>
        <p:spPr>
          <a:xfrm>
            <a:off x="8610600" y="0"/>
            <a:ext cx="3581400" cy="5929478"/>
          </a:xfrm>
        </p:spPr>
        <p:txBody>
          <a:bodyPr/>
          <a:lstStyle/>
          <a:p>
            <a:r>
              <a:rPr lang="en-US" dirty="0"/>
              <a:t>Click icon to add picture</a:t>
            </a:r>
          </a:p>
        </p:txBody>
      </p:sp>
      <p:sp>
        <p:nvSpPr>
          <p:cNvPr id="13" name="Rectangle 12">
            <a:extLst>
              <a:ext uri="{FF2B5EF4-FFF2-40B4-BE49-F238E27FC236}">
                <a16:creationId xmlns:a16="http://schemas.microsoft.com/office/drawing/2014/main" id="{9EA9C71F-7DC9-EA43-8188-4BFB37F28E70}"/>
              </a:ext>
            </a:extLst>
          </p:cNvPr>
          <p:cNvSpPr/>
          <p:nvPr userDrawn="1"/>
        </p:nvSpPr>
        <p:spPr>
          <a:xfrm>
            <a:off x="8607160" y="5930113"/>
            <a:ext cx="3581401" cy="1138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7C00"/>
              </a:solidFill>
            </a:endParaRPr>
          </a:p>
        </p:txBody>
      </p:sp>
      <p:sp>
        <p:nvSpPr>
          <p:cNvPr id="11" name="Text Placeholder 12">
            <a:extLst>
              <a:ext uri="{FF2B5EF4-FFF2-40B4-BE49-F238E27FC236}">
                <a16:creationId xmlns:a16="http://schemas.microsoft.com/office/drawing/2014/main" id="{4E2318B1-15BE-9449-AECF-3C6E40D09724}"/>
              </a:ext>
            </a:extLst>
          </p:cNvPr>
          <p:cNvSpPr>
            <a:spLocks noGrp="1"/>
          </p:cNvSpPr>
          <p:nvPr>
            <p:ph type="body" sz="quarter" idx="16"/>
          </p:nvPr>
        </p:nvSpPr>
        <p:spPr>
          <a:xfrm>
            <a:off x="687594" y="803457"/>
            <a:ext cx="7332870" cy="847589"/>
          </a:xfrm>
        </p:spPr>
        <p:txBody>
          <a:bodyPr anchor="b">
            <a:normAutofit/>
          </a:bodyPr>
          <a:lstStyle>
            <a:lvl1pPr marL="0" indent="0">
              <a:buNone/>
              <a:defRPr sz="2400" b="0" i="0" spc="0">
                <a:solidFill>
                  <a:schemeClr val="accent1"/>
                </a:solidFill>
                <a:latin typeface="Arial Nova Light" panose="020B0504020202020204" pitchFamily="34" charset="0"/>
              </a:defRPr>
            </a:lvl1pPr>
          </a:lstStyle>
          <a:p>
            <a:pPr lvl="0"/>
            <a:r>
              <a:rPr lang="en-US"/>
              <a:t>Click to edit Master text styles</a:t>
            </a:r>
          </a:p>
        </p:txBody>
      </p:sp>
      <p:sp>
        <p:nvSpPr>
          <p:cNvPr id="10" name="Rectangle 9">
            <a:extLst>
              <a:ext uri="{FF2B5EF4-FFF2-40B4-BE49-F238E27FC236}">
                <a16:creationId xmlns:a16="http://schemas.microsoft.com/office/drawing/2014/main" id="{12E5E257-C08F-E37E-AD30-17B530D9EDD3}"/>
              </a:ext>
            </a:extLst>
          </p:cNvPr>
          <p:cNvSpPr/>
          <p:nvPr userDrawn="1"/>
        </p:nvSpPr>
        <p:spPr>
          <a:xfrm flipV="1">
            <a:off x="777421" y="1740211"/>
            <a:ext cx="544076" cy="584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7C00"/>
              </a:solidFill>
            </a:endParaRPr>
          </a:p>
        </p:txBody>
      </p:sp>
      <p:sp>
        <p:nvSpPr>
          <p:cNvPr id="14" name="Text Placeholder 5">
            <a:extLst>
              <a:ext uri="{FF2B5EF4-FFF2-40B4-BE49-F238E27FC236}">
                <a16:creationId xmlns:a16="http://schemas.microsoft.com/office/drawing/2014/main" id="{ED06A245-7469-E1A5-9D44-F07F5C67B83D}"/>
              </a:ext>
            </a:extLst>
          </p:cNvPr>
          <p:cNvSpPr>
            <a:spLocks noGrp="1"/>
          </p:cNvSpPr>
          <p:nvPr>
            <p:ph type="body" sz="quarter" idx="15"/>
          </p:nvPr>
        </p:nvSpPr>
        <p:spPr>
          <a:xfrm>
            <a:off x="687593" y="2079510"/>
            <a:ext cx="7465805" cy="3846677"/>
          </a:xfrm>
        </p:spPr>
        <p:txBody>
          <a:bodyPr>
            <a:normAutofit/>
          </a:bodyPr>
          <a:lstStyle>
            <a:lvl1pPr marL="0" indent="0">
              <a:lnSpc>
                <a:spcPct val="100000"/>
              </a:lnSpc>
              <a:buNone/>
              <a:defRPr sz="1400" b="0" i="0">
                <a:solidFill>
                  <a:schemeClr val="tx1"/>
                </a:solidFill>
                <a:latin typeface="Arial Nova" panose="020B0504020202020204" pitchFamily="34" charset="0"/>
              </a:defRPr>
            </a:lvl1pPr>
          </a:lstStyle>
          <a:p>
            <a:pPr lvl="0"/>
            <a:r>
              <a:rPr lang="en-US"/>
              <a:t>Click to edit Master text styles</a:t>
            </a:r>
          </a:p>
        </p:txBody>
      </p:sp>
      <p:pic>
        <p:nvPicPr>
          <p:cNvPr id="15" name="Graphic 14">
            <a:extLst>
              <a:ext uri="{FF2B5EF4-FFF2-40B4-BE49-F238E27FC236}">
                <a16:creationId xmlns:a16="http://schemas.microsoft.com/office/drawing/2014/main" id="{7DC2EDDF-39E2-CA53-BF86-2278C6DD1C4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43522" y="6403042"/>
            <a:ext cx="811874" cy="321722"/>
          </a:xfrm>
          <a:prstGeom prst="rect">
            <a:avLst/>
          </a:prstGeom>
        </p:spPr>
      </p:pic>
      <p:sp>
        <p:nvSpPr>
          <p:cNvPr id="9" name="Rectangle 8">
            <a:extLst>
              <a:ext uri="{FF2B5EF4-FFF2-40B4-BE49-F238E27FC236}">
                <a16:creationId xmlns:a16="http://schemas.microsoft.com/office/drawing/2014/main" id="{16253367-271F-AC81-EED0-C4BE37FA8303}"/>
              </a:ext>
            </a:extLst>
          </p:cNvPr>
          <p:cNvSpPr/>
          <p:nvPr userDrawn="1"/>
        </p:nvSpPr>
        <p:spPr>
          <a:xfrm>
            <a:off x="-687247" y="1599513"/>
            <a:ext cx="326367" cy="359004"/>
          </a:xfrm>
          <a:prstGeom prst="rect">
            <a:avLst/>
          </a:prstGeom>
          <a:solidFill>
            <a:srgbClr val="FD6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02274F1-4044-3A0B-B54F-16974089C111}"/>
              </a:ext>
            </a:extLst>
          </p:cNvPr>
          <p:cNvSpPr/>
          <p:nvPr userDrawn="1"/>
        </p:nvSpPr>
        <p:spPr>
          <a:xfrm>
            <a:off x="-687247" y="1137208"/>
            <a:ext cx="326367" cy="359004"/>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490841F-E49D-A2F6-78C0-4265DD616B3D}"/>
              </a:ext>
            </a:extLst>
          </p:cNvPr>
          <p:cNvSpPr/>
          <p:nvPr userDrawn="1"/>
        </p:nvSpPr>
        <p:spPr>
          <a:xfrm>
            <a:off x="-687247" y="674903"/>
            <a:ext cx="326367" cy="359004"/>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F3D77B9-AD6D-9325-F8A6-A051FD00348E}"/>
              </a:ext>
            </a:extLst>
          </p:cNvPr>
          <p:cNvSpPr/>
          <p:nvPr userDrawn="1"/>
        </p:nvSpPr>
        <p:spPr>
          <a:xfrm>
            <a:off x="-687247" y="2088910"/>
            <a:ext cx="326367" cy="359004"/>
          </a:xfrm>
          <a:prstGeom prst="rect">
            <a:avLst/>
          </a:prstGeom>
          <a:solidFill>
            <a:srgbClr val="6A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5BF451B-9C12-ECA7-BADC-D930B2092CF3}"/>
              </a:ext>
            </a:extLst>
          </p:cNvPr>
          <p:cNvSpPr/>
          <p:nvPr userDrawn="1"/>
        </p:nvSpPr>
        <p:spPr>
          <a:xfrm>
            <a:off x="-687247" y="3022896"/>
            <a:ext cx="326367" cy="359004"/>
          </a:xfrm>
          <a:prstGeom prst="rect">
            <a:avLst/>
          </a:prstGeom>
          <a:solidFill>
            <a:srgbClr val="6FC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34E160C-55FC-9FDD-81E5-FB982EEC29CA}"/>
              </a:ext>
            </a:extLst>
          </p:cNvPr>
          <p:cNvSpPr/>
          <p:nvPr userDrawn="1"/>
        </p:nvSpPr>
        <p:spPr>
          <a:xfrm>
            <a:off x="-687247" y="3489889"/>
            <a:ext cx="326367" cy="3590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6472883-B1B6-3CA6-4089-F04FDD7B9B90}"/>
              </a:ext>
            </a:extLst>
          </p:cNvPr>
          <p:cNvSpPr/>
          <p:nvPr userDrawn="1"/>
        </p:nvSpPr>
        <p:spPr>
          <a:xfrm>
            <a:off x="-687247" y="2555903"/>
            <a:ext cx="326367" cy="359004"/>
          </a:xfrm>
          <a:prstGeom prst="rect">
            <a:avLst/>
          </a:prstGeom>
          <a:solidFill>
            <a:srgbClr val="FF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1F232F8-6657-FF49-2CB1-61C4A47A4973}"/>
              </a:ext>
            </a:extLst>
          </p:cNvPr>
          <p:cNvSpPr/>
          <p:nvPr userDrawn="1"/>
        </p:nvSpPr>
        <p:spPr>
          <a:xfrm>
            <a:off x="-687247" y="3956882"/>
            <a:ext cx="326367" cy="3590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22" name="Slide Number Placeholder 4">
            <a:extLst>
              <a:ext uri="{FF2B5EF4-FFF2-40B4-BE49-F238E27FC236}">
                <a16:creationId xmlns:a16="http://schemas.microsoft.com/office/drawing/2014/main" id="{6F2A16A7-6B16-7854-5F2F-EA21EE3E733A}"/>
              </a:ext>
            </a:extLst>
          </p:cNvPr>
          <p:cNvSpPr>
            <a:spLocks noGrp="1"/>
          </p:cNvSpPr>
          <p:nvPr>
            <p:ph type="sldNum" sz="quarter" idx="12"/>
          </p:nvPr>
        </p:nvSpPr>
        <p:spPr>
          <a:xfrm>
            <a:off x="11149116" y="6356350"/>
            <a:ext cx="764908" cy="365125"/>
          </a:xfrm>
        </p:spPr>
        <p:txBody>
          <a:bodyPr/>
          <a:lstStyle>
            <a:lvl1pPr>
              <a:defRPr sz="1100" b="0" i="0">
                <a:solidFill>
                  <a:schemeClr val="accent1"/>
                </a:solidFill>
                <a:latin typeface="Arial Nova Light" panose="020B0504020202020204" pitchFamily="34" charset="0"/>
              </a:defRPr>
            </a:lvl1pPr>
          </a:lstStyle>
          <a:p>
            <a:fld id="{6FC3DE79-9394-CE4D-B3D9-B1E9F5BFD092}" type="slidenum">
              <a:rPr lang="en-US" smtClean="0"/>
              <a:pPr/>
              <a:t>‹#›</a:t>
            </a:fld>
            <a:endParaRPr lang="en-US" dirty="0"/>
          </a:p>
        </p:txBody>
      </p:sp>
    </p:spTree>
    <p:extLst>
      <p:ext uri="{BB962C8B-B14F-4D97-AF65-F5344CB8AC3E}">
        <p14:creationId xmlns:p14="http://schemas.microsoft.com/office/powerpoint/2010/main" val="1910589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line header 3 image slide">
    <p:spTree>
      <p:nvGrpSpPr>
        <p:cNvPr id="1" name=""/>
        <p:cNvGrpSpPr/>
        <p:nvPr/>
      </p:nvGrpSpPr>
      <p:grpSpPr>
        <a:xfrm>
          <a:off x="0" y="0"/>
          <a:ext cx="0" cy="0"/>
          <a:chOff x="0" y="0"/>
          <a:chExt cx="0" cy="0"/>
        </a:xfrm>
      </p:grpSpPr>
      <p:sp>
        <p:nvSpPr>
          <p:cNvPr id="9" name="Picture Placeholder 6">
            <a:extLst>
              <a:ext uri="{FF2B5EF4-FFF2-40B4-BE49-F238E27FC236}">
                <a16:creationId xmlns:a16="http://schemas.microsoft.com/office/drawing/2014/main" id="{8EC71F01-A94A-7449-B85B-3305DB24CEDA}"/>
              </a:ext>
            </a:extLst>
          </p:cNvPr>
          <p:cNvSpPr>
            <a:spLocks noGrp="1"/>
          </p:cNvSpPr>
          <p:nvPr>
            <p:ph type="pic" sz="quarter" idx="14"/>
          </p:nvPr>
        </p:nvSpPr>
        <p:spPr>
          <a:xfrm>
            <a:off x="8610600" y="0"/>
            <a:ext cx="3581400" cy="1964267"/>
          </a:xfrm>
        </p:spPr>
        <p:txBody>
          <a:bodyPr/>
          <a:lstStyle/>
          <a:p>
            <a:r>
              <a:rPr lang="en-US" dirty="0"/>
              <a:t>Click icon to add picture</a:t>
            </a:r>
          </a:p>
        </p:txBody>
      </p:sp>
      <p:sp>
        <p:nvSpPr>
          <p:cNvPr id="16" name="Picture Placeholder 6">
            <a:extLst>
              <a:ext uri="{FF2B5EF4-FFF2-40B4-BE49-F238E27FC236}">
                <a16:creationId xmlns:a16="http://schemas.microsoft.com/office/drawing/2014/main" id="{7E6E2996-E544-4F4C-8E0A-3A3889FA5DBA}"/>
              </a:ext>
            </a:extLst>
          </p:cNvPr>
          <p:cNvSpPr>
            <a:spLocks noGrp="1"/>
          </p:cNvSpPr>
          <p:nvPr>
            <p:ph type="pic" sz="quarter" idx="18"/>
          </p:nvPr>
        </p:nvSpPr>
        <p:spPr>
          <a:xfrm>
            <a:off x="8610600" y="1964267"/>
            <a:ext cx="3581400" cy="1981200"/>
          </a:xfrm>
        </p:spPr>
        <p:txBody>
          <a:bodyPr/>
          <a:lstStyle/>
          <a:p>
            <a:r>
              <a:rPr lang="en-US" dirty="0"/>
              <a:t>Click icon to add picture</a:t>
            </a:r>
          </a:p>
        </p:txBody>
      </p:sp>
      <p:sp>
        <p:nvSpPr>
          <p:cNvPr id="17" name="Picture Placeholder 6">
            <a:extLst>
              <a:ext uri="{FF2B5EF4-FFF2-40B4-BE49-F238E27FC236}">
                <a16:creationId xmlns:a16="http://schemas.microsoft.com/office/drawing/2014/main" id="{A1749F36-B231-3542-B332-13DADBC6CD12}"/>
              </a:ext>
            </a:extLst>
          </p:cNvPr>
          <p:cNvSpPr>
            <a:spLocks noGrp="1"/>
          </p:cNvSpPr>
          <p:nvPr>
            <p:ph type="pic" sz="quarter" idx="19"/>
          </p:nvPr>
        </p:nvSpPr>
        <p:spPr>
          <a:xfrm>
            <a:off x="8610600" y="3945467"/>
            <a:ext cx="3581400" cy="1981200"/>
          </a:xfrm>
        </p:spPr>
        <p:txBody>
          <a:bodyPr/>
          <a:lstStyle/>
          <a:p>
            <a:r>
              <a:rPr lang="en-US" dirty="0"/>
              <a:t>Click icon to add picture</a:t>
            </a:r>
          </a:p>
        </p:txBody>
      </p:sp>
      <p:sp>
        <p:nvSpPr>
          <p:cNvPr id="20" name="Rectangle 19">
            <a:extLst>
              <a:ext uri="{FF2B5EF4-FFF2-40B4-BE49-F238E27FC236}">
                <a16:creationId xmlns:a16="http://schemas.microsoft.com/office/drawing/2014/main" id="{C63F6A3F-C48C-654D-8F8F-CD26921206DF}"/>
              </a:ext>
            </a:extLst>
          </p:cNvPr>
          <p:cNvSpPr/>
          <p:nvPr userDrawn="1"/>
        </p:nvSpPr>
        <p:spPr>
          <a:xfrm>
            <a:off x="8610598" y="5926667"/>
            <a:ext cx="3581401" cy="142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7C00"/>
              </a:solidFill>
            </a:endParaRPr>
          </a:p>
        </p:txBody>
      </p:sp>
      <p:sp>
        <p:nvSpPr>
          <p:cNvPr id="14" name="Text Placeholder 12">
            <a:extLst>
              <a:ext uri="{FF2B5EF4-FFF2-40B4-BE49-F238E27FC236}">
                <a16:creationId xmlns:a16="http://schemas.microsoft.com/office/drawing/2014/main" id="{5CB3A730-728C-764B-B23A-9C29D83164A0}"/>
              </a:ext>
            </a:extLst>
          </p:cNvPr>
          <p:cNvSpPr>
            <a:spLocks noGrp="1"/>
          </p:cNvSpPr>
          <p:nvPr>
            <p:ph type="body" sz="quarter" idx="16"/>
          </p:nvPr>
        </p:nvSpPr>
        <p:spPr>
          <a:xfrm>
            <a:off x="687594" y="803457"/>
            <a:ext cx="7332870" cy="847589"/>
          </a:xfrm>
        </p:spPr>
        <p:txBody>
          <a:bodyPr anchor="b">
            <a:normAutofit/>
          </a:bodyPr>
          <a:lstStyle>
            <a:lvl1pPr marL="0" indent="0">
              <a:buNone/>
              <a:defRPr sz="2400" b="0" i="0" spc="0">
                <a:solidFill>
                  <a:schemeClr val="accent1"/>
                </a:solidFill>
                <a:latin typeface="Arial Nova Light" panose="020B0504020202020204" pitchFamily="34" charset="0"/>
              </a:defRPr>
            </a:lvl1pPr>
          </a:lstStyle>
          <a:p>
            <a:pPr lvl="0"/>
            <a:r>
              <a:rPr lang="en-US"/>
              <a:t>Click to edit Master text styles</a:t>
            </a:r>
          </a:p>
        </p:txBody>
      </p:sp>
      <p:sp>
        <p:nvSpPr>
          <p:cNvPr id="12" name="Rectangle 11">
            <a:extLst>
              <a:ext uri="{FF2B5EF4-FFF2-40B4-BE49-F238E27FC236}">
                <a16:creationId xmlns:a16="http://schemas.microsoft.com/office/drawing/2014/main" id="{FEFF8132-2CB0-9386-AFAF-6DF281AA1B89}"/>
              </a:ext>
            </a:extLst>
          </p:cNvPr>
          <p:cNvSpPr/>
          <p:nvPr userDrawn="1"/>
        </p:nvSpPr>
        <p:spPr>
          <a:xfrm flipV="1">
            <a:off x="777421" y="1746474"/>
            <a:ext cx="544076" cy="584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7C00"/>
              </a:solidFill>
            </a:endParaRPr>
          </a:p>
        </p:txBody>
      </p:sp>
      <p:sp>
        <p:nvSpPr>
          <p:cNvPr id="15" name="Text Placeholder 5">
            <a:extLst>
              <a:ext uri="{FF2B5EF4-FFF2-40B4-BE49-F238E27FC236}">
                <a16:creationId xmlns:a16="http://schemas.microsoft.com/office/drawing/2014/main" id="{7AD3A50D-1735-4164-5E84-D1A7692AF75D}"/>
              </a:ext>
            </a:extLst>
          </p:cNvPr>
          <p:cNvSpPr>
            <a:spLocks noGrp="1"/>
          </p:cNvSpPr>
          <p:nvPr>
            <p:ph type="body" sz="quarter" idx="15"/>
          </p:nvPr>
        </p:nvSpPr>
        <p:spPr>
          <a:xfrm>
            <a:off x="687593" y="2079510"/>
            <a:ext cx="7465805" cy="3846677"/>
          </a:xfrm>
        </p:spPr>
        <p:txBody>
          <a:bodyPr>
            <a:normAutofit/>
          </a:bodyPr>
          <a:lstStyle>
            <a:lvl1pPr marL="0" indent="0">
              <a:lnSpc>
                <a:spcPct val="100000"/>
              </a:lnSpc>
              <a:buNone/>
              <a:defRPr sz="1400" b="0" i="0">
                <a:solidFill>
                  <a:schemeClr val="tx1"/>
                </a:solidFill>
                <a:latin typeface="Arial Nova" panose="020B0504020202020204" pitchFamily="34" charset="0"/>
              </a:defRPr>
            </a:lvl1pPr>
          </a:lstStyle>
          <a:p>
            <a:pPr lvl="0"/>
            <a:r>
              <a:rPr lang="en-US"/>
              <a:t>Click to edit Master text styles</a:t>
            </a:r>
          </a:p>
        </p:txBody>
      </p:sp>
      <p:pic>
        <p:nvPicPr>
          <p:cNvPr id="18" name="Graphic 17">
            <a:extLst>
              <a:ext uri="{FF2B5EF4-FFF2-40B4-BE49-F238E27FC236}">
                <a16:creationId xmlns:a16="http://schemas.microsoft.com/office/drawing/2014/main" id="{C183E5F2-D678-2449-D11E-D7BE051B4AE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43522" y="6403042"/>
            <a:ext cx="811874" cy="321722"/>
          </a:xfrm>
          <a:prstGeom prst="rect">
            <a:avLst/>
          </a:prstGeom>
        </p:spPr>
      </p:pic>
      <p:sp>
        <p:nvSpPr>
          <p:cNvPr id="11" name="Rectangle 10">
            <a:extLst>
              <a:ext uri="{FF2B5EF4-FFF2-40B4-BE49-F238E27FC236}">
                <a16:creationId xmlns:a16="http://schemas.microsoft.com/office/drawing/2014/main" id="{28C9EDA9-6E58-B3D5-195B-0D016043C831}"/>
              </a:ext>
            </a:extLst>
          </p:cNvPr>
          <p:cNvSpPr/>
          <p:nvPr userDrawn="1"/>
        </p:nvSpPr>
        <p:spPr>
          <a:xfrm>
            <a:off x="-687247" y="1599513"/>
            <a:ext cx="326367" cy="359004"/>
          </a:xfrm>
          <a:prstGeom prst="rect">
            <a:avLst/>
          </a:prstGeom>
          <a:solidFill>
            <a:srgbClr val="FD6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71621A5-D76A-B098-7FA4-E7DF020723CB}"/>
              </a:ext>
            </a:extLst>
          </p:cNvPr>
          <p:cNvSpPr/>
          <p:nvPr userDrawn="1"/>
        </p:nvSpPr>
        <p:spPr>
          <a:xfrm>
            <a:off x="-687247" y="1137208"/>
            <a:ext cx="326367" cy="359004"/>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8492EE8-6126-135A-1522-E10BFC004EE4}"/>
              </a:ext>
            </a:extLst>
          </p:cNvPr>
          <p:cNvSpPr/>
          <p:nvPr userDrawn="1"/>
        </p:nvSpPr>
        <p:spPr>
          <a:xfrm>
            <a:off x="-687247" y="674903"/>
            <a:ext cx="326367" cy="359004"/>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14E815C-F615-4C98-9EB2-237A8CFAE850}"/>
              </a:ext>
            </a:extLst>
          </p:cNvPr>
          <p:cNvSpPr/>
          <p:nvPr userDrawn="1"/>
        </p:nvSpPr>
        <p:spPr>
          <a:xfrm>
            <a:off x="-687247" y="2088910"/>
            <a:ext cx="326367" cy="359004"/>
          </a:xfrm>
          <a:prstGeom prst="rect">
            <a:avLst/>
          </a:prstGeom>
          <a:solidFill>
            <a:srgbClr val="6A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6B21CAA-E3C2-2044-A368-8368DA52AA73}"/>
              </a:ext>
            </a:extLst>
          </p:cNvPr>
          <p:cNvSpPr/>
          <p:nvPr userDrawn="1"/>
        </p:nvSpPr>
        <p:spPr>
          <a:xfrm>
            <a:off x="-687247" y="3022896"/>
            <a:ext cx="326367" cy="359004"/>
          </a:xfrm>
          <a:prstGeom prst="rect">
            <a:avLst/>
          </a:prstGeom>
          <a:solidFill>
            <a:srgbClr val="6FC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C8481EA-2233-2D52-1C0F-76E766B77631}"/>
              </a:ext>
            </a:extLst>
          </p:cNvPr>
          <p:cNvSpPr/>
          <p:nvPr userDrawn="1"/>
        </p:nvSpPr>
        <p:spPr>
          <a:xfrm>
            <a:off x="-687247" y="3489889"/>
            <a:ext cx="326367" cy="3590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65FF2BA-98A2-EA7D-1A10-8190A62DA0DD}"/>
              </a:ext>
            </a:extLst>
          </p:cNvPr>
          <p:cNvSpPr/>
          <p:nvPr userDrawn="1"/>
        </p:nvSpPr>
        <p:spPr>
          <a:xfrm>
            <a:off x="-687247" y="2555903"/>
            <a:ext cx="326367" cy="359004"/>
          </a:xfrm>
          <a:prstGeom prst="rect">
            <a:avLst/>
          </a:prstGeom>
          <a:solidFill>
            <a:srgbClr val="FF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DB46B19-19E0-70A3-1182-258EFA6EB157}"/>
              </a:ext>
            </a:extLst>
          </p:cNvPr>
          <p:cNvSpPr/>
          <p:nvPr userDrawn="1"/>
        </p:nvSpPr>
        <p:spPr>
          <a:xfrm>
            <a:off x="-687247" y="3956882"/>
            <a:ext cx="326367" cy="3590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26" name="Slide Number Placeholder 4">
            <a:extLst>
              <a:ext uri="{FF2B5EF4-FFF2-40B4-BE49-F238E27FC236}">
                <a16:creationId xmlns:a16="http://schemas.microsoft.com/office/drawing/2014/main" id="{8FD85371-EE8A-ACBC-3BC5-DA7A5E404A23}"/>
              </a:ext>
            </a:extLst>
          </p:cNvPr>
          <p:cNvSpPr>
            <a:spLocks noGrp="1"/>
          </p:cNvSpPr>
          <p:nvPr>
            <p:ph type="sldNum" sz="quarter" idx="12"/>
          </p:nvPr>
        </p:nvSpPr>
        <p:spPr>
          <a:xfrm>
            <a:off x="11149116" y="6356350"/>
            <a:ext cx="764908" cy="365125"/>
          </a:xfrm>
        </p:spPr>
        <p:txBody>
          <a:bodyPr/>
          <a:lstStyle>
            <a:lvl1pPr>
              <a:defRPr sz="1100" b="0" i="0">
                <a:solidFill>
                  <a:schemeClr val="accent1"/>
                </a:solidFill>
                <a:latin typeface="Arial Nova Light" panose="020B0504020202020204" pitchFamily="34" charset="0"/>
              </a:defRPr>
            </a:lvl1pPr>
          </a:lstStyle>
          <a:p>
            <a:fld id="{6FC3DE79-9394-CE4D-B3D9-B1E9F5BFD092}" type="slidenum">
              <a:rPr lang="en-US" smtClean="0"/>
              <a:pPr/>
              <a:t>‹#›</a:t>
            </a:fld>
            <a:endParaRPr lang="en-US" dirty="0"/>
          </a:p>
        </p:txBody>
      </p:sp>
    </p:spTree>
    <p:extLst>
      <p:ext uri="{BB962C8B-B14F-4D97-AF65-F5344CB8AC3E}">
        <p14:creationId xmlns:p14="http://schemas.microsoft.com/office/powerpoint/2010/main" val="495913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End P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8D233E5-B178-BE3D-B5A7-8C85114E999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43522" y="6403042"/>
            <a:ext cx="811874" cy="321722"/>
          </a:xfrm>
          <a:prstGeom prst="rect">
            <a:avLst/>
          </a:prstGeom>
        </p:spPr>
      </p:pic>
      <p:sp>
        <p:nvSpPr>
          <p:cNvPr id="9" name="Rectangle 8">
            <a:extLst>
              <a:ext uri="{FF2B5EF4-FFF2-40B4-BE49-F238E27FC236}">
                <a16:creationId xmlns:a16="http://schemas.microsoft.com/office/drawing/2014/main" id="{DF2A3C3E-505F-2514-FB63-153DEB7C21FA}"/>
              </a:ext>
            </a:extLst>
          </p:cNvPr>
          <p:cNvSpPr/>
          <p:nvPr userDrawn="1"/>
        </p:nvSpPr>
        <p:spPr>
          <a:xfrm>
            <a:off x="-687247" y="1599513"/>
            <a:ext cx="326367" cy="359004"/>
          </a:xfrm>
          <a:prstGeom prst="rect">
            <a:avLst/>
          </a:prstGeom>
          <a:solidFill>
            <a:srgbClr val="FD6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5BEF541-C279-712E-FCB3-B26501DDE4DD}"/>
              </a:ext>
            </a:extLst>
          </p:cNvPr>
          <p:cNvSpPr/>
          <p:nvPr userDrawn="1"/>
        </p:nvSpPr>
        <p:spPr>
          <a:xfrm>
            <a:off x="-687247" y="1137208"/>
            <a:ext cx="326367" cy="359004"/>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1B6AC4A-07D3-B87D-BBE1-688ED7C1A5D6}"/>
              </a:ext>
            </a:extLst>
          </p:cNvPr>
          <p:cNvSpPr/>
          <p:nvPr userDrawn="1"/>
        </p:nvSpPr>
        <p:spPr>
          <a:xfrm>
            <a:off x="-687247" y="674903"/>
            <a:ext cx="326367" cy="359004"/>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B79324F-CAD0-9E38-43BA-B0406B11DC2C}"/>
              </a:ext>
            </a:extLst>
          </p:cNvPr>
          <p:cNvSpPr/>
          <p:nvPr userDrawn="1"/>
        </p:nvSpPr>
        <p:spPr>
          <a:xfrm>
            <a:off x="-687247" y="2088910"/>
            <a:ext cx="326367" cy="359004"/>
          </a:xfrm>
          <a:prstGeom prst="rect">
            <a:avLst/>
          </a:prstGeom>
          <a:solidFill>
            <a:srgbClr val="6A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9B0A710-386A-2085-B040-0AB1ABD8660A}"/>
              </a:ext>
            </a:extLst>
          </p:cNvPr>
          <p:cNvSpPr/>
          <p:nvPr userDrawn="1"/>
        </p:nvSpPr>
        <p:spPr>
          <a:xfrm>
            <a:off x="-687247" y="3022896"/>
            <a:ext cx="326367" cy="359004"/>
          </a:xfrm>
          <a:prstGeom prst="rect">
            <a:avLst/>
          </a:prstGeom>
          <a:solidFill>
            <a:srgbClr val="6FC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06655BD-CBBE-E32F-80D1-DC18DB5C238B}"/>
              </a:ext>
            </a:extLst>
          </p:cNvPr>
          <p:cNvSpPr/>
          <p:nvPr userDrawn="1"/>
        </p:nvSpPr>
        <p:spPr>
          <a:xfrm>
            <a:off x="-687247" y="3489889"/>
            <a:ext cx="326367" cy="3590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00AA3D7-B764-4AAB-6AC2-A320C5899F85}"/>
              </a:ext>
            </a:extLst>
          </p:cNvPr>
          <p:cNvSpPr/>
          <p:nvPr userDrawn="1"/>
        </p:nvSpPr>
        <p:spPr>
          <a:xfrm>
            <a:off x="-687247" y="2555903"/>
            <a:ext cx="326367" cy="359004"/>
          </a:xfrm>
          <a:prstGeom prst="rect">
            <a:avLst/>
          </a:prstGeom>
          <a:solidFill>
            <a:srgbClr val="FF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BA9E00C-4BAF-1952-8D4E-F0F983D14F2F}"/>
              </a:ext>
            </a:extLst>
          </p:cNvPr>
          <p:cNvSpPr/>
          <p:nvPr userDrawn="1"/>
        </p:nvSpPr>
        <p:spPr>
          <a:xfrm>
            <a:off x="-687247" y="3956882"/>
            <a:ext cx="326367" cy="3590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Tree>
    <p:extLst>
      <p:ext uri="{BB962C8B-B14F-4D97-AF65-F5344CB8AC3E}">
        <p14:creationId xmlns:p14="http://schemas.microsoft.com/office/powerpoint/2010/main" val="2635867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ph-Chart Filler Slide">
    <p:spTree>
      <p:nvGrpSpPr>
        <p:cNvPr id="1" name=""/>
        <p:cNvGrpSpPr/>
        <p:nvPr/>
      </p:nvGrpSpPr>
      <p:grpSpPr>
        <a:xfrm>
          <a:off x="0" y="0"/>
          <a:ext cx="0" cy="0"/>
          <a:chOff x="0" y="0"/>
          <a:chExt cx="0" cy="0"/>
        </a:xfrm>
      </p:grpSpPr>
      <p:cxnSp>
        <p:nvCxnSpPr>
          <p:cNvPr id="92" name="Straight Connector 91">
            <a:extLst>
              <a:ext uri="{FF2B5EF4-FFF2-40B4-BE49-F238E27FC236}">
                <a16:creationId xmlns:a16="http://schemas.microsoft.com/office/drawing/2014/main" id="{0646F357-F03F-1A48-8C46-E6E3273E409F}"/>
              </a:ext>
            </a:extLst>
          </p:cNvPr>
          <p:cNvCxnSpPr>
            <a:cxnSpLocks/>
          </p:cNvCxnSpPr>
          <p:nvPr userDrawn="1"/>
        </p:nvCxnSpPr>
        <p:spPr>
          <a:xfrm>
            <a:off x="777420" y="6202632"/>
            <a:ext cx="11013188" cy="0"/>
          </a:xfrm>
          <a:prstGeom prst="line">
            <a:avLst/>
          </a:prstGeom>
          <a:ln w="12700">
            <a:solidFill>
              <a:srgbClr val="797979"/>
            </a:solidFill>
          </a:ln>
        </p:spPr>
        <p:style>
          <a:lnRef idx="1">
            <a:schemeClr val="dk1"/>
          </a:lnRef>
          <a:fillRef idx="0">
            <a:schemeClr val="dk1"/>
          </a:fillRef>
          <a:effectRef idx="0">
            <a:schemeClr val="dk1"/>
          </a:effectRef>
          <a:fontRef idx="minor">
            <a:schemeClr val="tx1"/>
          </a:fontRef>
        </p:style>
      </p:cxnSp>
      <p:sp>
        <p:nvSpPr>
          <p:cNvPr id="8" name="Text Placeholder 12">
            <a:extLst>
              <a:ext uri="{FF2B5EF4-FFF2-40B4-BE49-F238E27FC236}">
                <a16:creationId xmlns:a16="http://schemas.microsoft.com/office/drawing/2014/main" id="{3FF68390-BD3C-B443-875D-52A701D9C2ED}"/>
              </a:ext>
            </a:extLst>
          </p:cNvPr>
          <p:cNvSpPr>
            <a:spLocks noGrp="1"/>
          </p:cNvSpPr>
          <p:nvPr>
            <p:ph type="body" sz="quarter" idx="15"/>
          </p:nvPr>
        </p:nvSpPr>
        <p:spPr>
          <a:xfrm>
            <a:off x="687594" y="803458"/>
            <a:ext cx="10666206" cy="421030"/>
          </a:xfrm>
        </p:spPr>
        <p:txBody>
          <a:bodyPr>
            <a:normAutofit/>
          </a:bodyPr>
          <a:lstStyle>
            <a:lvl1pPr marL="0" indent="0">
              <a:buNone/>
              <a:defRPr sz="2400" b="0" i="0" spc="0">
                <a:solidFill>
                  <a:schemeClr val="accent1"/>
                </a:solidFill>
                <a:latin typeface="Arial Nova Light" panose="020B0504020202020204" pitchFamily="34" charset="0"/>
              </a:defRPr>
            </a:lvl1pPr>
          </a:lstStyle>
          <a:p>
            <a:pPr lvl="0"/>
            <a:r>
              <a:rPr lang="en-US"/>
              <a:t>Click to edit Master text styles</a:t>
            </a:r>
          </a:p>
        </p:txBody>
      </p:sp>
      <p:sp>
        <p:nvSpPr>
          <p:cNvPr id="7" name="Rectangle 6">
            <a:extLst>
              <a:ext uri="{FF2B5EF4-FFF2-40B4-BE49-F238E27FC236}">
                <a16:creationId xmlns:a16="http://schemas.microsoft.com/office/drawing/2014/main" id="{81AD68DC-CB75-C284-3B1F-2A8EC4510954}"/>
              </a:ext>
            </a:extLst>
          </p:cNvPr>
          <p:cNvSpPr/>
          <p:nvPr userDrawn="1"/>
        </p:nvSpPr>
        <p:spPr>
          <a:xfrm flipV="1">
            <a:off x="777421" y="1283012"/>
            <a:ext cx="544076" cy="584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7C00"/>
              </a:solidFill>
            </a:endParaRPr>
          </a:p>
        </p:txBody>
      </p:sp>
      <p:pic>
        <p:nvPicPr>
          <p:cNvPr id="12" name="Graphic 11">
            <a:extLst>
              <a:ext uri="{FF2B5EF4-FFF2-40B4-BE49-F238E27FC236}">
                <a16:creationId xmlns:a16="http://schemas.microsoft.com/office/drawing/2014/main" id="{18D233E5-B178-BE3D-B5A7-8C85114E999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43522" y="6403042"/>
            <a:ext cx="811874" cy="321722"/>
          </a:xfrm>
          <a:prstGeom prst="rect">
            <a:avLst/>
          </a:prstGeom>
        </p:spPr>
      </p:pic>
      <p:sp>
        <p:nvSpPr>
          <p:cNvPr id="9" name="Rectangle 8">
            <a:extLst>
              <a:ext uri="{FF2B5EF4-FFF2-40B4-BE49-F238E27FC236}">
                <a16:creationId xmlns:a16="http://schemas.microsoft.com/office/drawing/2014/main" id="{68183855-EAE6-288E-C02A-45AB82588794}"/>
              </a:ext>
            </a:extLst>
          </p:cNvPr>
          <p:cNvSpPr/>
          <p:nvPr userDrawn="1"/>
        </p:nvSpPr>
        <p:spPr>
          <a:xfrm>
            <a:off x="-687247" y="1599513"/>
            <a:ext cx="326367" cy="359004"/>
          </a:xfrm>
          <a:prstGeom prst="rect">
            <a:avLst/>
          </a:prstGeom>
          <a:solidFill>
            <a:srgbClr val="FD6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E304FFB-C2E1-0CE3-100F-E7F6248D1CD6}"/>
              </a:ext>
            </a:extLst>
          </p:cNvPr>
          <p:cNvSpPr/>
          <p:nvPr userDrawn="1"/>
        </p:nvSpPr>
        <p:spPr>
          <a:xfrm>
            <a:off x="-687247" y="1137208"/>
            <a:ext cx="326367" cy="359004"/>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9C5F019-870F-B850-8E9A-ED5EE4D972C9}"/>
              </a:ext>
            </a:extLst>
          </p:cNvPr>
          <p:cNvSpPr/>
          <p:nvPr userDrawn="1"/>
        </p:nvSpPr>
        <p:spPr>
          <a:xfrm>
            <a:off x="-687247" y="674903"/>
            <a:ext cx="326367" cy="359004"/>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7901F71-0703-E43B-1195-10A89F429B5B}"/>
              </a:ext>
            </a:extLst>
          </p:cNvPr>
          <p:cNvSpPr/>
          <p:nvPr userDrawn="1"/>
        </p:nvSpPr>
        <p:spPr>
          <a:xfrm>
            <a:off x="-687247" y="2088910"/>
            <a:ext cx="326367" cy="359004"/>
          </a:xfrm>
          <a:prstGeom prst="rect">
            <a:avLst/>
          </a:prstGeom>
          <a:solidFill>
            <a:srgbClr val="6A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F9C6CAE-DB5D-7FBA-F91E-4685BA1066A9}"/>
              </a:ext>
            </a:extLst>
          </p:cNvPr>
          <p:cNvSpPr/>
          <p:nvPr userDrawn="1"/>
        </p:nvSpPr>
        <p:spPr>
          <a:xfrm>
            <a:off x="-687247" y="3022896"/>
            <a:ext cx="326367" cy="359004"/>
          </a:xfrm>
          <a:prstGeom prst="rect">
            <a:avLst/>
          </a:prstGeom>
          <a:solidFill>
            <a:srgbClr val="6FC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6608C1A-F90D-A7D2-1418-E05ACE2A50F1}"/>
              </a:ext>
            </a:extLst>
          </p:cNvPr>
          <p:cNvSpPr/>
          <p:nvPr userDrawn="1"/>
        </p:nvSpPr>
        <p:spPr>
          <a:xfrm>
            <a:off x="-687247" y="3489889"/>
            <a:ext cx="326367" cy="3590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05A04EA-BB9E-5A5B-BF9C-0E396F952D16}"/>
              </a:ext>
            </a:extLst>
          </p:cNvPr>
          <p:cNvSpPr/>
          <p:nvPr userDrawn="1"/>
        </p:nvSpPr>
        <p:spPr>
          <a:xfrm>
            <a:off x="-687247" y="2555903"/>
            <a:ext cx="326367" cy="359004"/>
          </a:xfrm>
          <a:prstGeom prst="rect">
            <a:avLst/>
          </a:prstGeom>
          <a:solidFill>
            <a:srgbClr val="FF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69B9FCF-3CCC-D9B3-251E-A71BC85BAF32}"/>
              </a:ext>
            </a:extLst>
          </p:cNvPr>
          <p:cNvSpPr/>
          <p:nvPr userDrawn="1"/>
        </p:nvSpPr>
        <p:spPr>
          <a:xfrm>
            <a:off x="-687247" y="3956882"/>
            <a:ext cx="326367" cy="3590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18" name="Slide Number Placeholder 4">
            <a:extLst>
              <a:ext uri="{FF2B5EF4-FFF2-40B4-BE49-F238E27FC236}">
                <a16:creationId xmlns:a16="http://schemas.microsoft.com/office/drawing/2014/main" id="{D986EC2A-DE5A-722D-F418-342B8E2C91EF}"/>
              </a:ext>
            </a:extLst>
          </p:cNvPr>
          <p:cNvSpPr>
            <a:spLocks noGrp="1"/>
          </p:cNvSpPr>
          <p:nvPr>
            <p:ph type="sldNum" sz="quarter" idx="12"/>
          </p:nvPr>
        </p:nvSpPr>
        <p:spPr>
          <a:xfrm>
            <a:off x="11149116" y="6356350"/>
            <a:ext cx="764908" cy="365125"/>
          </a:xfrm>
        </p:spPr>
        <p:txBody>
          <a:bodyPr/>
          <a:lstStyle>
            <a:lvl1pPr>
              <a:defRPr sz="1100" b="0" i="0">
                <a:solidFill>
                  <a:schemeClr val="accent1"/>
                </a:solidFill>
                <a:latin typeface="Arial Nova Light" panose="020B0504020202020204" pitchFamily="34" charset="0"/>
              </a:defRPr>
            </a:lvl1pPr>
          </a:lstStyle>
          <a:p>
            <a:fld id="{6FC3DE79-9394-CE4D-B3D9-B1E9F5BFD092}" type="slidenum">
              <a:rPr lang="en-US" smtClean="0"/>
              <a:pPr/>
              <a:t>‹#›</a:t>
            </a:fld>
            <a:endParaRPr lang="en-US" dirty="0"/>
          </a:p>
        </p:txBody>
      </p:sp>
    </p:spTree>
    <p:extLst>
      <p:ext uri="{BB962C8B-B14F-4D97-AF65-F5344CB8AC3E}">
        <p14:creationId xmlns:p14="http://schemas.microsoft.com/office/powerpoint/2010/main" val="2828969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Cover title slide">
    <p:spTree>
      <p:nvGrpSpPr>
        <p:cNvPr id="1" name=""/>
        <p:cNvGrpSpPr/>
        <p:nvPr/>
      </p:nvGrpSpPr>
      <p:grpSpPr>
        <a:xfrm>
          <a:off x="0" y="0"/>
          <a:ext cx="0" cy="0"/>
          <a:chOff x="0" y="0"/>
          <a:chExt cx="0" cy="0"/>
        </a:xfrm>
      </p:grpSpPr>
      <p:sp>
        <p:nvSpPr>
          <p:cNvPr id="11" name="Text Placeholder 12">
            <a:extLst>
              <a:ext uri="{FF2B5EF4-FFF2-40B4-BE49-F238E27FC236}">
                <a16:creationId xmlns:a16="http://schemas.microsoft.com/office/drawing/2014/main" id="{2554E083-FA23-BE45-BA6F-25CF7715872B}"/>
              </a:ext>
            </a:extLst>
          </p:cNvPr>
          <p:cNvSpPr>
            <a:spLocks noGrp="1"/>
          </p:cNvSpPr>
          <p:nvPr>
            <p:ph type="body" sz="quarter" idx="14"/>
          </p:nvPr>
        </p:nvSpPr>
        <p:spPr>
          <a:xfrm>
            <a:off x="687599" y="1930742"/>
            <a:ext cx="7953829" cy="546104"/>
          </a:xfrm>
        </p:spPr>
        <p:txBody>
          <a:bodyPr>
            <a:normAutofit/>
          </a:bodyPr>
          <a:lstStyle>
            <a:lvl1pPr marL="0" indent="0">
              <a:buNone/>
              <a:defRPr sz="2400" b="0" i="0" spc="0">
                <a:solidFill>
                  <a:schemeClr val="accent1"/>
                </a:solidFill>
                <a:latin typeface="Arial Nova Light" panose="020B0504020202020204" pitchFamily="34" charset="0"/>
              </a:defRPr>
            </a:lvl1pPr>
          </a:lstStyle>
          <a:p>
            <a:pPr lvl="0"/>
            <a:r>
              <a:rPr lang="en-US"/>
              <a:t>Click to edit Master text styles</a:t>
            </a:r>
          </a:p>
        </p:txBody>
      </p:sp>
      <p:sp>
        <p:nvSpPr>
          <p:cNvPr id="12" name="Title 10">
            <a:extLst>
              <a:ext uri="{FF2B5EF4-FFF2-40B4-BE49-F238E27FC236}">
                <a16:creationId xmlns:a16="http://schemas.microsoft.com/office/drawing/2014/main" id="{C3E619F0-7A98-9B49-AA80-C1FA3D214EA6}"/>
              </a:ext>
            </a:extLst>
          </p:cNvPr>
          <p:cNvSpPr>
            <a:spLocks noGrp="1"/>
          </p:cNvSpPr>
          <p:nvPr>
            <p:ph type="title"/>
          </p:nvPr>
        </p:nvSpPr>
        <p:spPr>
          <a:xfrm>
            <a:off x="670206" y="892738"/>
            <a:ext cx="7971222" cy="985948"/>
          </a:xfrm>
        </p:spPr>
        <p:txBody>
          <a:bodyPr>
            <a:normAutofit/>
          </a:bodyPr>
          <a:lstStyle>
            <a:lvl1pPr>
              <a:defRPr sz="4400" b="0" i="0">
                <a:solidFill>
                  <a:schemeClr val="tx2"/>
                </a:solidFill>
                <a:latin typeface="Arial Nova" panose="020B0504020202020204" pitchFamily="34" charset="0"/>
              </a:defRPr>
            </a:lvl1pPr>
          </a:lstStyle>
          <a:p>
            <a:r>
              <a:rPr lang="en-US"/>
              <a:t>Click to edit Master title style</a:t>
            </a:r>
          </a:p>
        </p:txBody>
      </p:sp>
      <p:sp>
        <p:nvSpPr>
          <p:cNvPr id="8" name="Rectangle 7">
            <a:extLst>
              <a:ext uri="{FF2B5EF4-FFF2-40B4-BE49-F238E27FC236}">
                <a16:creationId xmlns:a16="http://schemas.microsoft.com/office/drawing/2014/main" id="{49A5D68F-B560-6640-AD18-BD57E6D18D8B}"/>
              </a:ext>
            </a:extLst>
          </p:cNvPr>
          <p:cNvSpPr/>
          <p:nvPr userDrawn="1"/>
        </p:nvSpPr>
        <p:spPr>
          <a:xfrm flipV="1">
            <a:off x="777421" y="1740205"/>
            <a:ext cx="544076" cy="584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3" name="Graphic 2">
            <a:extLst>
              <a:ext uri="{FF2B5EF4-FFF2-40B4-BE49-F238E27FC236}">
                <a16:creationId xmlns:a16="http://schemas.microsoft.com/office/drawing/2014/main" id="{32CDD742-2996-C84D-B547-4A0CF552E3C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61212" y="5718799"/>
            <a:ext cx="2090548" cy="828422"/>
          </a:xfrm>
          <a:prstGeom prst="rect">
            <a:avLst/>
          </a:prstGeom>
        </p:spPr>
      </p:pic>
      <p:sp>
        <p:nvSpPr>
          <p:cNvPr id="18" name="Picture Placeholder 8">
            <a:extLst>
              <a:ext uri="{FF2B5EF4-FFF2-40B4-BE49-F238E27FC236}">
                <a16:creationId xmlns:a16="http://schemas.microsoft.com/office/drawing/2014/main" id="{A9EFCCF5-CBFB-8FB2-E510-DFBC99B38BA9}"/>
              </a:ext>
            </a:extLst>
          </p:cNvPr>
          <p:cNvSpPr>
            <a:spLocks noGrp="1"/>
          </p:cNvSpPr>
          <p:nvPr>
            <p:ph type="pic" sz="quarter" idx="17"/>
          </p:nvPr>
        </p:nvSpPr>
        <p:spPr>
          <a:xfrm>
            <a:off x="6096000" y="1326003"/>
            <a:ext cx="6096000" cy="5531997"/>
          </a:xfrm>
          <a:custGeom>
            <a:avLst/>
            <a:gdLst>
              <a:gd name="connsiteX0" fmla="*/ 4707640 w 5198812"/>
              <a:gd name="connsiteY0" fmla="*/ 0 h 4717817"/>
              <a:gd name="connsiteX1" fmla="*/ 4956064 w 5198812"/>
              <a:gd name="connsiteY1" fmla="*/ 6489 h 4717817"/>
              <a:gd name="connsiteX2" fmla="*/ 5198812 w 5198812"/>
              <a:gd name="connsiteY2" fmla="*/ 25804 h 4717817"/>
              <a:gd name="connsiteX3" fmla="*/ 5198812 w 5198812"/>
              <a:gd name="connsiteY3" fmla="*/ 2901419 h 4717817"/>
              <a:gd name="connsiteX4" fmla="*/ 5123105 w 5198812"/>
              <a:gd name="connsiteY4" fmla="*/ 2912909 h 4717817"/>
              <a:gd name="connsiteX5" fmla="*/ 3972081 w 5198812"/>
              <a:gd name="connsiteY5" fmla="*/ 3612287 h 4717817"/>
              <a:gd name="connsiteX6" fmla="*/ 3490052 w 5198812"/>
              <a:gd name="connsiteY6" fmla="*/ 4615810 h 4717817"/>
              <a:gd name="connsiteX7" fmla="*/ 3476836 w 5198812"/>
              <a:gd name="connsiteY7" fmla="*/ 4717817 h 4717817"/>
              <a:gd name="connsiteX8" fmla="*/ 0 w 5198812"/>
              <a:gd name="connsiteY8" fmla="*/ 4717817 h 4717817"/>
              <a:gd name="connsiteX9" fmla="*/ 590 w 5198812"/>
              <a:gd name="connsiteY9" fmla="*/ 4690919 h 4717817"/>
              <a:gd name="connsiteX10" fmla="*/ 1663010 w 5198812"/>
              <a:gd name="connsiteY10" fmla="*/ 1143380 h 4717817"/>
              <a:gd name="connsiteX11" fmla="*/ 4707640 w 5198812"/>
              <a:gd name="connsiteY11" fmla="*/ 0 h 471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8812" h="4717817">
                <a:moveTo>
                  <a:pt x="4707640" y="0"/>
                </a:moveTo>
                <a:cubicBezTo>
                  <a:pt x="4791079" y="0"/>
                  <a:pt x="4873887" y="2163"/>
                  <a:pt x="4956064" y="6489"/>
                </a:cubicBezTo>
                <a:lnTo>
                  <a:pt x="5198812" y="25804"/>
                </a:lnTo>
                <a:lnTo>
                  <a:pt x="5198812" y="2901419"/>
                </a:lnTo>
                <a:lnTo>
                  <a:pt x="5123105" y="2912909"/>
                </a:lnTo>
                <a:cubicBezTo>
                  <a:pt x="4673291" y="3006159"/>
                  <a:pt x="4289615" y="3239285"/>
                  <a:pt x="3972081" y="3612287"/>
                </a:cubicBezTo>
                <a:cubicBezTo>
                  <a:pt x="3714999" y="3914631"/>
                  <a:pt x="3554323" y="4249137"/>
                  <a:pt x="3490052" y="4615810"/>
                </a:cubicBezTo>
                <a:lnTo>
                  <a:pt x="3476836" y="4717817"/>
                </a:lnTo>
                <a:lnTo>
                  <a:pt x="0" y="4717817"/>
                </a:lnTo>
                <a:lnTo>
                  <a:pt x="590" y="4690919"/>
                </a:lnTo>
                <a:cubicBezTo>
                  <a:pt x="65783" y="3223783"/>
                  <a:pt x="619925" y="2041269"/>
                  <a:pt x="1663010" y="1143380"/>
                </a:cubicBezTo>
                <a:cubicBezTo>
                  <a:pt x="2546377" y="381128"/>
                  <a:pt x="3561257" y="0"/>
                  <a:pt x="4707640" y="0"/>
                </a:cubicBezTo>
                <a:close/>
              </a:path>
            </a:pathLst>
          </a:custGeom>
          <a:solidFill>
            <a:srgbClr val="FD6E39"/>
          </a:solidFill>
        </p:spPr>
        <p:txBody>
          <a:bodyPr wrap="square">
            <a:noAutofit/>
          </a:bodyPr>
          <a:lstStyle>
            <a:lvl1pPr>
              <a:defRPr>
                <a:solidFill>
                  <a:srgbClr val="FD6E39"/>
                </a:solidFill>
              </a:defRPr>
            </a:lvl1pPr>
          </a:lstStyle>
          <a:p>
            <a:r>
              <a:rPr lang="en-US"/>
              <a:t>Click icon to add picture</a:t>
            </a:r>
          </a:p>
        </p:txBody>
      </p:sp>
      <p:sp>
        <p:nvSpPr>
          <p:cNvPr id="30" name="Rectangle 29">
            <a:extLst>
              <a:ext uri="{FF2B5EF4-FFF2-40B4-BE49-F238E27FC236}">
                <a16:creationId xmlns:a16="http://schemas.microsoft.com/office/drawing/2014/main" id="{3A9FFC98-E02D-5C15-2411-8F1A54A45E78}"/>
              </a:ext>
            </a:extLst>
          </p:cNvPr>
          <p:cNvSpPr/>
          <p:nvPr userDrawn="1"/>
        </p:nvSpPr>
        <p:spPr>
          <a:xfrm>
            <a:off x="-687247" y="1599513"/>
            <a:ext cx="326367" cy="359004"/>
          </a:xfrm>
          <a:prstGeom prst="rect">
            <a:avLst/>
          </a:prstGeom>
          <a:solidFill>
            <a:srgbClr val="FD6E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C0A650-2DDC-7A6A-2331-CCD0E77A6F57}"/>
              </a:ext>
            </a:extLst>
          </p:cNvPr>
          <p:cNvSpPr/>
          <p:nvPr userDrawn="1"/>
        </p:nvSpPr>
        <p:spPr>
          <a:xfrm>
            <a:off x="-687247" y="1137208"/>
            <a:ext cx="326367" cy="359004"/>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2FBD80-603A-2648-967C-3747D050A174}"/>
              </a:ext>
            </a:extLst>
          </p:cNvPr>
          <p:cNvSpPr/>
          <p:nvPr userDrawn="1"/>
        </p:nvSpPr>
        <p:spPr>
          <a:xfrm>
            <a:off x="-687247" y="674903"/>
            <a:ext cx="326367" cy="359004"/>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91BAE4A-52A5-EBF9-5743-73683A72C683}"/>
              </a:ext>
            </a:extLst>
          </p:cNvPr>
          <p:cNvSpPr/>
          <p:nvPr userDrawn="1"/>
        </p:nvSpPr>
        <p:spPr>
          <a:xfrm>
            <a:off x="-687247" y="2088910"/>
            <a:ext cx="326367" cy="359004"/>
          </a:xfrm>
          <a:prstGeom prst="rect">
            <a:avLst/>
          </a:prstGeom>
          <a:solidFill>
            <a:srgbClr val="6A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389B70D-BB3D-4F4F-E447-F015A576F63C}"/>
              </a:ext>
            </a:extLst>
          </p:cNvPr>
          <p:cNvSpPr/>
          <p:nvPr userDrawn="1"/>
        </p:nvSpPr>
        <p:spPr>
          <a:xfrm>
            <a:off x="-687247" y="3022896"/>
            <a:ext cx="326367" cy="359004"/>
          </a:xfrm>
          <a:prstGeom prst="rect">
            <a:avLst/>
          </a:prstGeom>
          <a:solidFill>
            <a:srgbClr val="6FC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8D32081-D0D4-18EC-16B6-C040820CB9CE}"/>
              </a:ext>
            </a:extLst>
          </p:cNvPr>
          <p:cNvSpPr/>
          <p:nvPr userDrawn="1"/>
        </p:nvSpPr>
        <p:spPr>
          <a:xfrm>
            <a:off x="-687247" y="3489889"/>
            <a:ext cx="326367" cy="3590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3597A0C-F430-391E-D8FD-970E182000B8}"/>
              </a:ext>
            </a:extLst>
          </p:cNvPr>
          <p:cNvSpPr/>
          <p:nvPr userDrawn="1"/>
        </p:nvSpPr>
        <p:spPr>
          <a:xfrm>
            <a:off x="-687247" y="2555903"/>
            <a:ext cx="326367" cy="359004"/>
          </a:xfrm>
          <a:prstGeom prst="rect">
            <a:avLst/>
          </a:prstGeom>
          <a:solidFill>
            <a:srgbClr val="FF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1EE39F1-E1C0-0BEB-5A66-E06752B30F8E}"/>
              </a:ext>
            </a:extLst>
          </p:cNvPr>
          <p:cNvSpPr/>
          <p:nvPr userDrawn="1"/>
        </p:nvSpPr>
        <p:spPr>
          <a:xfrm>
            <a:off x="-687247" y="3956882"/>
            <a:ext cx="326367" cy="3590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Tree>
    <p:extLst>
      <p:ext uri="{BB962C8B-B14F-4D97-AF65-F5344CB8AC3E}">
        <p14:creationId xmlns:p14="http://schemas.microsoft.com/office/powerpoint/2010/main" val="279347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604096-A36E-BA41-93DA-E646A8164F6A}" type="datetime1">
              <a:rPr lang="en-GB" smtClean="0"/>
              <a:t>26/03/2025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C3DE79-9394-CE4D-B3D9-B1E9F5BFD092}" type="slidenum">
              <a:rPr lang="en-US" smtClean="0"/>
              <a:t>‹#›</a:t>
            </a:fld>
            <a:endParaRPr lang="en-US" dirty="0"/>
          </a:p>
        </p:txBody>
      </p:sp>
    </p:spTree>
    <p:extLst>
      <p:ext uri="{BB962C8B-B14F-4D97-AF65-F5344CB8AC3E}">
        <p14:creationId xmlns:p14="http://schemas.microsoft.com/office/powerpoint/2010/main" val="20645817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8" r:id="rId3"/>
    <p:sldLayoutId id="2147483663" r:id="rId4"/>
    <p:sldLayoutId id="2147483664" r:id="rId5"/>
    <p:sldLayoutId id="2147483665" r:id="rId6"/>
    <p:sldLayoutId id="2147483666" r:id="rId7"/>
    <p:sldLayoutId id="2147483667"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604096-A36E-BA41-93DA-E646A8164F6A}" type="datetime1">
              <a:rPr lang="en-GB" smtClean="0"/>
              <a:t>26/03/2025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C3DE79-9394-CE4D-B3D9-B1E9F5BFD092}" type="slidenum">
              <a:rPr lang="en-US" smtClean="0"/>
              <a:t>‹#›</a:t>
            </a:fld>
            <a:endParaRPr lang="en-US"/>
          </a:p>
        </p:txBody>
      </p:sp>
    </p:spTree>
    <p:extLst>
      <p:ext uri="{BB962C8B-B14F-4D97-AF65-F5344CB8AC3E}">
        <p14:creationId xmlns:p14="http://schemas.microsoft.com/office/powerpoint/2010/main" val="354496325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C80C91-61FA-197A-88E5-69803C4CE0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25948B1-C963-F271-5C49-F06D1F85E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D5464C9-B3E2-53B4-093A-AE8EF69521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5440935-B186-4430-98C2-DE07E555E492}" type="datetimeFigureOut">
              <a:rPr lang="en-GB" smtClean="0"/>
              <a:t>26/03/2025</a:t>
            </a:fld>
            <a:endParaRPr lang="en-GB"/>
          </a:p>
        </p:txBody>
      </p:sp>
      <p:sp>
        <p:nvSpPr>
          <p:cNvPr id="5" name="Footer Placeholder 4">
            <a:extLst>
              <a:ext uri="{FF2B5EF4-FFF2-40B4-BE49-F238E27FC236}">
                <a16:creationId xmlns:a16="http://schemas.microsoft.com/office/drawing/2014/main" id="{7458EE31-1052-5760-F945-7B82A9D8FE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682359DB-E112-CFC5-691C-D1484474A8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87D7CA-AA08-4428-B565-F063ED59DA5F}" type="slidenum">
              <a:rPr lang="en-GB" smtClean="0"/>
              <a:t>‹#›</a:t>
            </a:fld>
            <a:endParaRPr lang="en-GB"/>
          </a:p>
        </p:txBody>
      </p:sp>
    </p:spTree>
    <p:extLst>
      <p:ext uri="{BB962C8B-B14F-4D97-AF65-F5344CB8AC3E}">
        <p14:creationId xmlns:p14="http://schemas.microsoft.com/office/powerpoint/2010/main" val="3137174637"/>
      </p:ext>
    </p:extLst>
  </p:cSld>
  <p:clrMap bg1="lt1" tx1="dk1" bg2="lt2" tx2="dk2" accent1="accent1" accent2="accent2" accent3="accent3" accent4="accent4" accent5="accent5" accent6="accent6" hlink="hlink" folHlink="folHlink"/>
  <p:sldLayoutIdLst>
    <p:sldLayoutId id="2147483687" r:id="rId1"/>
    <p:sldLayoutId id="214748368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emf"/><Relationship Id="rId4" Type="http://schemas.openxmlformats.org/officeDocument/2006/relationships/package" Target="../embeddings/Microsoft_PowerPoint_Presentation.pptx"/></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6.png"/><Relationship Id="rId7" Type="http://schemas.openxmlformats.org/officeDocument/2006/relationships/package" Target="../embeddings/Microsoft_Excel_Worksheet2.xlsx"/><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package" Target="../embeddings/Microsoft_Excel_Worksheet1.xlsx"/><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emf"/><Relationship Id="rId5" Type="http://schemas.openxmlformats.org/officeDocument/2006/relationships/package" Target="../embeddings/Microsoft_Excel_Worksheet3.xlsx"/><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24.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925BE6-3C35-477A-9E67-64483256EC32}"/>
              </a:ext>
            </a:extLst>
          </p:cNvPr>
          <p:cNvSpPr>
            <a:spLocks noGrp="1"/>
          </p:cNvSpPr>
          <p:nvPr>
            <p:ph type="body" sz="quarter" idx="14"/>
          </p:nvPr>
        </p:nvSpPr>
        <p:spPr>
          <a:xfrm>
            <a:off x="678721" y="1886354"/>
            <a:ext cx="7953829" cy="546104"/>
          </a:xfrm>
        </p:spPr>
        <p:txBody>
          <a:bodyPr>
            <a:normAutofit/>
          </a:bodyPr>
          <a:lstStyle/>
          <a:p>
            <a:r>
              <a:rPr lang="en-GB" dirty="0"/>
              <a:t> ISO27001 – Project Management Training </a:t>
            </a:r>
          </a:p>
        </p:txBody>
      </p:sp>
      <p:sp>
        <p:nvSpPr>
          <p:cNvPr id="3" name="Title 2">
            <a:extLst>
              <a:ext uri="{FF2B5EF4-FFF2-40B4-BE49-F238E27FC236}">
                <a16:creationId xmlns:a16="http://schemas.microsoft.com/office/drawing/2014/main" id="{46FEC2CB-DECE-46AB-BDA0-90A371583C97}"/>
              </a:ext>
            </a:extLst>
          </p:cNvPr>
          <p:cNvSpPr>
            <a:spLocks noGrp="1"/>
          </p:cNvSpPr>
          <p:nvPr>
            <p:ph type="title"/>
          </p:nvPr>
        </p:nvSpPr>
        <p:spPr>
          <a:xfrm>
            <a:off x="607700" y="833029"/>
            <a:ext cx="9512481" cy="985948"/>
          </a:xfrm>
        </p:spPr>
        <p:txBody>
          <a:bodyPr anchor="ctr">
            <a:normAutofit/>
          </a:bodyPr>
          <a:lstStyle/>
          <a:p>
            <a:r>
              <a:rPr lang="en-GB" sz="3700" dirty="0"/>
              <a:t>Service Performance Management</a:t>
            </a:r>
          </a:p>
        </p:txBody>
      </p:sp>
      <p:pic>
        <p:nvPicPr>
          <p:cNvPr id="10" name="Picture Placeholder 9" descr="A picture containing icon&#10;&#10;Description automatically generated">
            <a:extLst>
              <a:ext uri="{FF2B5EF4-FFF2-40B4-BE49-F238E27FC236}">
                <a16:creationId xmlns:a16="http://schemas.microsoft.com/office/drawing/2014/main" id="{5C13B4F0-76B1-491A-817D-834B3782BCD4}"/>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18392" r="18392"/>
          <a:stretch>
            <a:fillRect/>
          </a:stretch>
        </p:blipFill>
        <p:spPr/>
      </p:pic>
    </p:spTree>
    <p:extLst>
      <p:ext uri="{BB962C8B-B14F-4D97-AF65-F5344CB8AC3E}">
        <p14:creationId xmlns:p14="http://schemas.microsoft.com/office/powerpoint/2010/main" val="3775824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1B7302-0E21-389B-BA8F-F726D333B91E}"/>
              </a:ext>
            </a:extLst>
          </p:cNvPr>
          <p:cNvSpPr>
            <a:spLocks noGrp="1"/>
          </p:cNvSpPr>
          <p:nvPr>
            <p:ph type="body" sz="quarter" idx="15"/>
          </p:nvPr>
        </p:nvSpPr>
        <p:spPr>
          <a:xfrm>
            <a:off x="620482" y="2649036"/>
            <a:ext cx="10666206" cy="421030"/>
          </a:xfrm>
        </p:spPr>
        <p:txBody>
          <a:bodyPr>
            <a:normAutofit/>
          </a:bodyPr>
          <a:lstStyle/>
          <a:p>
            <a:pPr marR="0" lvl="0" algn="l" defTabSz="914400" rtl="0" eaLnBrk="1" fontAlgn="auto" latinLnBrk="0" hangingPunct="1">
              <a:lnSpc>
                <a:spcPct val="150000"/>
              </a:lnSpc>
              <a:spcBef>
                <a:spcPts val="1000"/>
              </a:spcBef>
              <a:spcAft>
                <a:spcPts val="0"/>
              </a:spcAft>
              <a:buClrTx/>
              <a:buSzTx/>
              <a:tabLst/>
              <a:defRPr/>
            </a:pPr>
            <a:r>
              <a:rPr kumimoji="0" lang="en-GB" sz="1600" b="1" i="0" u="none" strike="noStrike" kern="1200" cap="none" spc="0" normalizeH="0" baseline="0" noProof="0" dirty="0">
                <a:ln>
                  <a:noFill/>
                </a:ln>
                <a:effectLst/>
                <a:uLnTx/>
                <a:uFillTx/>
                <a:latin typeface="Arial Nova" panose="020B0504020202020204" pitchFamily="34" charset="0"/>
                <a:ea typeface="+mn-ea"/>
                <a:cs typeface="+mn-cs"/>
              </a:rPr>
              <a:t>Aggreko ISO27001 – Project processes &amp; documentation </a:t>
            </a:r>
          </a:p>
        </p:txBody>
      </p:sp>
      <p:sp>
        <p:nvSpPr>
          <p:cNvPr id="3" name="Slide Number Placeholder 2">
            <a:extLst>
              <a:ext uri="{FF2B5EF4-FFF2-40B4-BE49-F238E27FC236}">
                <a16:creationId xmlns:a16="http://schemas.microsoft.com/office/drawing/2014/main" id="{0EBD8414-E597-5F74-35B1-D93DDD064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3DE79-9394-CE4D-B3D9-B1E9F5BFD092}" type="slidenum">
              <a:rPr kumimoji="0" lang="en-US" sz="1100" b="0" i="0" u="none" strike="noStrike" kern="1200" cap="none" spc="0" normalizeH="0" baseline="0" noProof="0" smtClean="0">
                <a:ln>
                  <a:noFill/>
                </a:ln>
                <a:solidFill>
                  <a:srgbClr val="FD6E39"/>
                </a:solidFill>
                <a:effectLst/>
                <a:uLnTx/>
                <a:uFillTx/>
                <a:latin typeface="Arial Nova Light"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100" b="0" i="0" u="none" strike="noStrike" kern="1200" cap="none" spc="0" normalizeH="0" baseline="0" noProof="0" dirty="0">
              <a:ln>
                <a:noFill/>
              </a:ln>
              <a:solidFill>
                <a:srgbClr val="FD6E39"/>
              </a:solidFill>
              <a:effectLst/>
              <a:uLnTx/>
              <a:uFillTx/>
              <a:latin typeface="Arial Nova Light" panose="020B0504020202020204" pitchFamily="34" charset="0"/>
              <a:ea typeface="+mn-ea"/>
              <a:cs typeface="+mn-cs"/>
            </a:endParaRPr>
          </a:p>
        </p:txBody>
      </p:sp>
    </p:spTree>
    <p:extLst>
      <p:ext uri="{BB962C8B-B14F-4D97-AF65-F5344CB8AC3E}">
        <p14:creationId xmlns:p14="http://schemas.microsoft.com/office/powerpoint/2010/main" val="1121079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6E1C60-BB45-C876-5956-ED2F441E071F}"/>
              </a:ext>
            </a:extLst>
          </p:cNvPr>
          <p:cNvSpPr>
            <a:spLocks noGrp="1"/>
          </p:cNvSpPr>
          <p:nvPr>
            <p:ph type="body" sz="quarter" idx="16"/>
          </p:nvPr>
        </p:nvSpPr>
        <p:spPr>
          <a:xfrm>
            <a:off x="145189" y="222419"/>
            <a:ext cx="7264100" cy="455457"/>
          </a:xfrm>
        </p:spPr>
        <p:txBody>
          <a:bodyPr>
            <a:normAutofit fontScale="92500"/>
          </a:bodyPr>
          <a:lstStyle/>
          <a:p>
            <a:pPr algn="l"/>
            <a:r>
              <a:rPr lang="en-GB" dirty="0"/>
              <a:t>Aggreko ISO27001 – Project processes &amp; documentation </a:t>
            </a:r>
          </a:p>
        </p:txBody>
      </p:sp>
      <p:sp>
        <p:nvSpPr>
          <p:cNvPr id="5" name="Slide Number Placeholder 4">
            <a:extLst>
              <a:ext uri="{FF2B5EF4-FFF2-40B4-BE49-F238E27FC236}">
                <a16:creationId xmlns:a16="http://schemas.microsoft.com/office/drawing/2014/main" id="{12A32E67-ECF3-1780-50A1-5864D84A50AC}"/>
              </a:ext>
            </a:extLst>
          </p:cNvPr>
          <p:cNvSpPr>
            <a:spLocks noGrp="1"/>
          </p:cNvSpPr>
          <p:nvPr>
            <p:ph type="sldNum" sz="quarter" idx="12"/>
          </p:nvPr>
        </p:nvSpPr>
        <p:spPr>
          <a:xfrm>
            <a:off x="11149116" y="6410138"/>
            <a:ext cx="76490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3DE79-9394-CE4D-B3D9-B1E9F5BFD092}" type="slidenum">
              <a:rPr kumimoji="0" lang="en-US" sz="1100" b="0" i="0" u="none" strike="noStrike" kern="1200" cap="none" spc="0" normalizeH="0" baseline="0" noProof="0" smtClean="0">
                <a:ln>
                  <a:noFill/>
                </a:ln>
                <a:solidFill>
                  <a:srgbClr val="FD6E39"/>
                </a:solidFill>
                <a:effectLst/>
                <a:uLnTx/>
                <a:uFillTx/>
                <a:latin typeface="Arial Nova Light"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100" b="0" i="0" u="none" strike="noStrike" kern="1200" cap="none" spc="0" normalizeH="0" baseline="0" noProof="0" dirty="0">
              <a:ln>
                <a:noFill/>
              </a:ln>
              <a:solidFill>
                <a:srgbClr val="FD6E39"/>
              </a:solidFill>
              <a:effectLst/>
              <a:uLnTx/>
              <a:uFillTx/>
              <a:latin typeface="Arial Nova Light" panose="020B0504020202020204" pitchFamily="34" charset="0"/>
              <a:ea typeface="+mn-ea"/>
              <a:cs typeface="+mn-cs"/>
            </a:endParaRPr>
          </a:p>
        </p:txBody>
      </p:sp>
      <p:sp>
        <p:nvSpPr>
          <p:cNvPr id="8" name="Slide Number Placeholder 2">
            <a:extLst>
              <a:ext uri="{FF2B5EF4-FFF2-40B4-BE49-F238E27FC236}">
                <a16:creationId xmlns:a16="http://schemas.microsoft.com/office/drawing/2014/main" id="{7D946B2A-48BD-631C-D080-75686FE37817}"/>
              </a:ext>
            </a:extLst>
          </p:cNvPr>
          <p:cNvSpPr txBox="1">
            <a:spLocks/>
          </p:cNvSpPr>
          <p:nvPr/>
        </p:nvSpPr>
        <p:spPr>
          <a:xfrm>
            <a:off x="11117439" y="6245133"/>
            <a:ext cx="764908" cy="365125"/>
          </a:xfrm>
          <a:prstGeom prst="rect">
            <a:avLst/>
          </a:prstGeom>
        </p:spPr>
        <p:txBody>
          <a:bodyPr vert="horz" lIns="91440" tIns="45720" rIns="91440" bIns="45720" rtlCol="0" anchor="ctr"/>
          <a:lstStyle>
            <a:defPPr>
              <a:defRPr lang="en-US"/>
            </a:defPPr>
            <a:lvl1pPr marL="0" algn="r" defTabSz="914400" rtl="0" eaLnBrk="1" latinLnBrk="0" hangingPunct="1">
              <a:defRPr sz="1100" b="0" i="0" kern="1200">
                <a:solidFill>
                  <a:schemeClr val="accent1"/>
                </a:solidFill>
                <a:latin typeface="Arial Nova Light" panose="020B05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FC3DE79-9394-CE4D-B3D9-B1E9F5BFD092}" type="slidenum">
              <a:rPr lang="en-US" smtClean="0"/>
              <a:pPr/>
              <a:t>11</a:t>
            </a:fld>
            <a:endParaRPr lang="en-US"/>
          </a:p>
        </p:txBody>
      </p:sp>
      <p:sp>
        <p:nvSpPr>
          <p:cNvPr id="9" name="Rectangle: Rounded Corners 8">
            <a:extLst>
              <a:ext uri="{FF2B5EF4-FFF2-40B4-BE49-F238E27FC236}">
                <a16:creationId xmlns:a16="http://schemas.microsoft.com/office/drawing/2014/main" id="{FBFD72FF-0F58-6ABC-999E-1F0AC40969B5}"/>
              </a:ext>
            </a:extLst>
          </p:cNvPr>
          <p:cNvSpPr/>
          <p:nvPr/>
        </p:nvSpPr>
        <p:spPr>
          <a:xfrm>
            <a:off x="128099" y="1594855"/>
            <a:ext cx="632329" cy="1614978"/>
          </a:xfrm>
          <a:prstGeom prst="roundRect">
            <a:avLst/>
          </a:prstGeom>
          <a:solidFill>
            <a:schemeClr val="accent4">
              <a:lumMod val="75000"/>
            </a:schemeClr>
          </a:solidFill>
          <a:ln w="25400" cap="flat" cmpd="sng" algn="ctr">
            <a:solidFill>
              <a:sysClr val="window" lastClr="FFFFFF"/>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prstClr val="white"/>
                </a:solidFill>
                <a:effectLst/>
                <a:uLnTx/>
                <a:uFillTx/>
                <a:latin typeface="Aptos" panose="02110004020202020204"/>
                <a:ea typeface="+mn-ea"/>
                <a:cs typeface="+mn-cs"/>
              </a:rPr>
              <a:t>Customer Requirements /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prstClr val="white"/>
                </a:solidFill>
                <a:effectLst/>
                <a:uLnTx/>
                <a:uFillTx/>
                <a:latin typeface="Aptos" panose="02110004020202020204"/>
                <a:ea typeface="+mn-ea"/>
                <a:cs typeface="+mn-cs"/>
              </a:rPr>
              <a:t>Initial Request </a:t>
            </a:r>
          </a:p>
        </p:txBody>
      </p:sp>
      <p:sp>
        <p:nvSpPr>
          <p:cNvPr id="10" name="Rectangle: Rounded Corners 9">
            <a:extLst>
              <a:ext uri="{FF2B5EF4-FFF2-40B4-BE49-F238E27FC236}">
                <a16:creationId xmlns:a16="http://schemas.microsoft.com/office/drawing/2014/main" id="{EA7B0777-5A13-601F-F094-F2B045254370}"/>
              </a:ext>
            </a:extLst>
          </p:cNvPr>
          <p:cNvSpPr/>
          <p:nvPr/>
        </p:nvSpPr>
        <p:spPr>
          <a:xfrm>
            <a:off x="1042532" y="2310351"/>
            <a:ext cx="1132562" cy="628834"/>
          </a:xfrm>
          <a:prstGeom prst="roundRect">
            <a:avLst/>
          </a:prstGeom>
          <a:solidFill>
            <a:sysClr val="window" lastClr="FFFFFF"/>
          </a:solidFill>
          <a:ln w="19050" cap="flat" cmpd="sng" algn="ctr">
            <a:solidFill>
              <a:srgbClr val="196B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prstClr val="black"/>
                </a:solidFill>
                <a:effectLst/>
                <a:uLnTx/>
                <a:uFillTx/>
                <a:latin typeface="Aptos" panose="02110004020202020204"/>
                <a:ea typeface="+mn-ea"/>
                <a:cs typeface="+mn-cs"/>
              </a:rPr>
              <a:t>Capture Customer / Service</a:t>
            </a:r>
            <a:r>
              <a:rPr lang="en-GB" sz="900" kern="0" dirty="0">
                <a:solidFill>
                  <a:prstClr val="black"/>
                </a:solidFill>
                <a:latin typeface="Aptos" panose="02110004020202020204"/>
              </a:rPr>
              <a:t> &amp; Security</a:t>
            </a:r>
            <a:r>
              <a:rPr kumimoji="0" lang="en-GB" sz="900" b="0" i="0" u="none" strike="noStrike" kern="0" cap="none" spc="0" normalizeH="0" baseline="0" noProof="0" dirty="0">
                <a:ln>
                  <a:noFill/>
                </a:ln>
                <a:solidFill>
                  <a:prstClr val="black"/>
                </a:solidFill>
                <a:effectLst/>
                <a:uLnTx/>
                <a:uFillTx/>
                <a:latin typeface="Aptos" panose="02110004020202020204"/>
                <a:ea typeface="+mn-ea"/>
                <a:cs typeface="+mn-cs"/>
              </a:rPr>
              <a:t> Requirements </a:t>
            </a:r>
          </a:p>
        </p:txBody>
      </p:sp>
      <p:cxnSp>
        <p:nvCxnSpPr>
          <p:cNvPr id="12" name="Straight Arrow Connector 11">
            <a:extLst>
              <a:ext uri="{FF2B5EF4-FFF2-40B4-BE49-F238E27FC236}">
                <a16:creationId xmlns:a16="http://schemas.microsoft.com/office/drawing/2014/main" id="{8FEB2FD0-22C1-CF1F-1FE5-276B93A5A8C7}"/>
              </a:ext>
            </a:extLst>
          </p:cNvPr>
          <p:cNvCxnSpPr>
            <a:cxnSpLocks/>
            <a:endCxn id="10" idx="1"/>
          </p:cNvCxnSpPr>
          <p:nvPr/>
        </p:nvCxnSpPr>
        <p:spPr>
          <a:xfrm flipV="1">
            <a:off x="771182" y="2624768"/>
            <a:ext cx="271350" cy="741"/>
          </a:xfrm>
          <a:prstGeom prst="straightConnector1">
            <a:avLst/>
          </a:prstGeom>
          <a:noFill/>
          <a:ln w="19050" cap="flat" cmpd="sng" algn="ctr">
            <a:solidFill>
              <a:srgbClr val="156082"/>
            </a:solidFill>
            <a:prstDash val="solid"/>
            <a:miter lim="800000"/>
            <a:tailEnd type="triangle"/>
          </a:ln>
          <a:effectLst/>
        </p:spPr>
      </p:cxnSp>
      <p:cxnSp>
        <p:nvCxnSpPr>
          <p:cNvPr id="13" name="Straight Arrow Connector 12">
            <a:extLst>
              <a:ext uri="{FF2B5EF4-FFF2-40B4-BE49-F238E27FC236}">
                <a16:creationId xmlns:a16="http://schemas.microsoft.com/office/drawing/2014/main" id="{110307B1-C215-2F40-88D4-41731AC972C2}"/>
              </a:ext>
            </a:extLst>
          </p:cNvPr>
          <p:cNvCxnSpPr>
            <a:cxnSpLocks/>
            <a:stCxn id="10" idx="3"/>
            <a:endCxn id="14" idx="1"/>
          </p:cNvCxnSpPr>
          <p:nvPr/>
        </p:nvCxnSpPr>
        <p:spPr>
          <a:xfrm>
            <a:off x="2175094" y="2624768"/>
            <a:ext cx="487622" cy="0"/>
          </a:xfrm>
          <a:prstGeom prst="straightConnector1">
            <a:avLst/>
          </a:prstGeom>
          <a:solidFill>
            <a:srgbClr val="E97132"/>
          </a:solidFill>
          <a:ln w="19050" cap="flat" cmpd="sng" algn="ctr">
            <a:solidFill>
              <a:srgbClr val="E97132">
                <a:shade val="15000"/>
              </a:srgbClr>
            </a:solidFill>
            <a:prstDash val="solid"/>
            <a:miter lim="800000"/>
            <a:tailEnd type="triangle"/>
          </a:ln>
          <a:effectLst/>
        </p:spPr>
      </p:cxnSp>
      <p:sp>
        <p:nvSpPr>
          <p:cNvPr id="14" name="Rectangle: Rounded Corners 13">
            <a:extLst>
              <a:ext uri="{FF2B5EF4-FFF2-40B4-BE49-F238E27FC236}">
                <a16:creationId xmlns:a16="http://schemas.microsoft.com/office/drawing/2014/main" id="{BF977576-BD44-6717-5251-1236B3D5B01A}"/>
              </a:ext>
            </a:extLst>
          </p:cNvPr>
          <p:cNvSpPr/>
          <p:nvPr/>
        </p:nvSpPr>
        <p:spPr>
          <a:xfrm>
            <a:off x="2662716" y="2310351"/>
            <a:ext cx="1032805" cy="628834"/>
          </a:xfrm>
          <a:prstGeom prst="roundRect">
            <a:avLst/>
          </a:prstGeom>
          <a:solidFill>
            <a:sysClr val="window" lastClr="FFFFFF"/>
          </a:solidFill>
          <a:ln w="19050" cap="flat" cmpd="sng" algn="ctr">
            <a:solidFill>
              <a:srgbClr val="196B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prstClr val="black"/>
                </a:solidFill>
                <a:effectLst/>
                <a:uLnTx/>
                <a:uFillTx/>
                <a:latin typeface="Aptos" panose="02110004020202020204"/>
                <a:ea typeface="+mn-ea"/>
                <a:cs typeface="+mn-cs"/>
              </a:rPr>
              <a:t>Request for new or changed service</a:t>
            </a:r>
          </a:p>
        </p:txBody>
      </p:sp>
      <p:cxnSp>
        <p:nvCxnSpPr>
          <p:cNvPr id="15" name="Straight Arrow Connector 14">
            <a:extLst>
              <a:ext uri="{FF2B5EF4-FFF2-40B4-BE49-F238E27FC236}">
                <a16:creationId xmlns:a16="http://schemas.microsoft.com/office/drawing/2014/main" id="{F7F8E7D3-81E5-AF5B-4D63-EFD7F2753F70}"/>
              </a:ext>
            </a:extLst>
          </p:cNvPr>
          <p:cNvCxnSpPr>
            <a:cxnSpLocks/>
            <a:stCxn id="14" idx="3"/>
            <a:endCxn id="127" idx="1"/>
          </p:cNvCxnSpPr>
          <p:nvPr/>
        </p:nvCxnSpPr>
        <p:spPr>
          <a:xfrm>
            <a:off x="3695521" y="2624768"/>
            <a:ext cx="504254" cy="5418"/>
          </a:xfrm>
          <a:prstGeom prst="straightConnector1">
            <a:avLst/>
          </a:prstGeom>
          <a:solidFill>
            <a:srgbClr val="E97132"/>
          </a:solidFill>
          <a:ln w="19050" cap="flat" cmpd="sng" algn="ctr">
            <a:solidFill>
              <a:srgbClr val="E97132">
                <a:shade val="15000"/>
              </a:srgbClr>
            </a:solidFill>
            <a:prstDash val="solid"/>
            <a:miter lim="800000"/>
            <a:tailEnd type="triangle"/>
          </a:ln>
          <a:effectLst/>
        </p:spPr>
      </p:cxnSp>
      <p:sp>
        <p:nvSpPr>
          <p:cNvPr id="18" name="Rectangle: Rounded Corners 17">
            <a:extLst>
              <a:ext uri="{FF2B5EF4-FFF2-40B4-BE49-F238E27FC236}">
                <a16:creationId xmlns:a16="http://schemas.microsoft.com/office/drawing/2014/main" id="{96C09D7D-78EB-671F-7903-1B1F8F6C70C1}"/>
              </a:ext>
            </a:extLst>
          </p:cNvPr>
          <p:cNvSpPr/>
          <p:nvPr/>
        </p:nvSpPr>
        <p:spPr>
          <a:xfrm rot="10800000">
            <a:off x="11353283" y="1607311"/>
            <a:ext cx="632329" cy="1568434"/>
          </a:xfrm>
          <a:prstGeom prst="roundRect">
            <a:avLst/>
          </a:prstGeom>
          <a:solidFill>
            <a:schemeClr val="accent4">
              <a:lumMod val="75000"/>
            </a:schemeClr>
          </a:solidFill>
          <a:ln w="25400" cap="flat" cmpd="sng" algn="ctr">
            <a:solidFill>
              <a:sysClr val="window" lastClr="FFFFFF"/>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prstClr val="white"/>
                </a:solidFill>
                <a:effectLst/>
                <a:uLnTx/>
                <a:uFillTx/>
                <a:latin typeface="Aptos" panose="02110004020202020204"/>
                <a:ea typeface="+mn-ea"/>
                <a:cs typeface="+mn-cs"/>
              </a:rPr>
              <a:t>Customer Satisfaction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prstClr val="white"/>
                </a:solidFill>
                <a:effectLst/>
                <a:uLnTx/>
                <a:uFillTx/>
                <a:latin typeface="Aptos" panose="02110004020202020204"/>
                <a:ea typeface="+mn-ea"/>
                <a:cs typeface="+mn-cs"/>
              </a:rPr>
              <a:t> / Live Service </a:t>
            </a:r>
          </a:p>
        </p:txBody>
      </p:sp>
      <p:sp>
        <p:nvSpPr>
          <p:cNvPr id="22" name="Rectangle: Rounded Corners 21">
            <a:extLst>
              <a:ext uri="{FF2B5EF4-FFF2-40B4-BE49-F238E27FC236}">
                <a16:creationId xmlns:a16="http://schemas.microsoft.com/office/drawing/2014/main" id="{4DC3C159-0C29-60DC-BE19-85FE2C1663BD}"/>
              </a:ext>
            </a:extLst>
          </p:cNvPr>
          <p:cNvSpPr/>
          <p:nvPr/>
        </p:nvSpPr>
        <p:spPr>
          <a:xfrm>
            <a:off x="7902376" y="2293833"/>
            <a:ext cx="1116015" cy="628834"/>
          </a:xfrm>
          <a:prstGeom prst="roundRect">
            <a:avLst/>
          </a:prstGeom>
          <a:solidFill>
            <a:sysClr val="window" lastClr="FFFFFF"/>
          </a:solidFill>
          <a:ln w="19050" cap="flat" cmpd="sng" algn="ctr">
            <a:solidFill>
              <a:srgbClr val="196B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prstClr val="black"/>
                </a:solidFill>
                <a:effectLst/>
                <a:uLnTx/>
                <a:uFillTx/>
                <a:latin typeface="Aptos" panose="02110004020202020204"/>
                <a:ea typeface="+mn-ea"/>
                <a:cs typeface="+mn-cs"/>
              </a:rPr>
              <a:t>Service Transition, Risk output &amp; team engagement</a:t>
            </a:r>
          </a:p>
        </p:txBody>
      </p:sp>
      <p:cxnSp>
        <p:nvCxnSpPr>
          <p:cNvPr id="26" name="Straight Arrow Connector 25">
            <a:extLst>
              <a:ext uri="{FF2B5EF4-FFF2-40B4-BE49-F238E27FC236}">
                <a16:creationId xmlns:a16="http://schemas.microsoft.com/office/drawing/2014/main" id="{ECB86512-52B8-E9A0-1181-5DDF438A09E0}"/>
              </a:ext>
            </a:extLst>
          </p:cNvPr>
          <p:cNvCxnSpPr>
            <a:cxnSpLocks/>
            <a:endCxn id="22" idx="1"/>
          </p:cNvCxnSpPr>
          <p:nvPr/>
        </p:nvCxnSpPr>
        <p:spPr>
          <a:xfrm flipV="1">
            <a:off x="4540108" y="2608250"/>
            <a:ext cx="3362268" cy="31518"/>
          </a:xfrm>
          <a:prstGeom prst="straightConnector1">
            <a:avLst/>
          </a:prstGeom>
          <a:solidFill>
            <a:srgbClr val="E97132"/>
          </a:solidFill>
          <a:ln w="19050" cap="flat" cmpd="sng" algn="ctr">
            <a:solidFill>
              <a:srgbClr val="E97132">
                <a:shade val="15000"/>
              </a:srgbClr>
            </a:solidFill>
            <a:prstDash val="solid"/>
            <a:miter lim="800000"/>
            <a:tailEnd type="triangle"/>
          </a:ln>
          <a:effectLst/>
        </p:spPr>
      </p:cxnSp>
      <p:cxnSp>
        <p:nvCxnSpPr>
          <p:cNvPr id="29" name="Connector: Elbow 28">
            <a:extLst>
              <a:ext uri="{FF2B5EF4-FFF2-40B4-BE49-F238E27FC236}">
                <a16:creationId xmlns:a16="http://schemas.microsoft.com/office/drawing/2014/main" id="{9146AE0A-6E7E-9CA2-0DD2-DF06F2420F63}"/>
              </a:ext>
            </a:extLst>
          </p:cNvPr>
          <p:cNvCxnSpPr>
            <a:cxnSpLocks/>
            <a:stCxn id="22" idx="3"/>
            <a:endCxn id="32" idx="1"/>
          </p:cNvCxnSpPr>
          <p:nvPr/>
        </p:nvCxnSpPr>
        <p:spPr>
          <a:xfrm>
            <a:off x="9018391" y="2608250"/>
            <a:ext cx="550260" cy="2037"/>
          </a:xfrm>
          <a:prstGeom prst="bentConnector3">
            <a:avLst>
              <a:gd name="adj1" fmla="val 50000"/>
            </a:avLst>
          </a:prstGeom>
          <a:solidFill>
            <a:srgbClr val="E97132"/>
          </a:solidFill>
          <a:ln w="19050" cap="flat" cmpd="sng" algn="ctr">
            <a:solidFill>
              <a:srgbClr val="E97132">
                <a:shade val="15000"/>
              </a:srgbClr>
            </a:solidFill>
            <a:prstDash val="solid"/>
            <a:miter lim="800000"/>
            <a:tailEnd type="triangle"/>
          </a:ln>
          <a:effectLst/>
        </p:spPr>
      </p:cxnSp>
      <p:sp>
        <p:nvSpPr>
          <p:cNvPr id="32" name="Flowchart: Decision 31">
            <a:extLst>
              <a:ext uri="{FF2B5EF4-FFF2-40B4-BE49-F238E27FC236}">
                <a16:creationId xmlns:a16="http://schemas.microsoft.com/office/drawing/2014/main" id="{44B55F8C-39F0-47B6-20A8-5007DC87EBBF}"/>
              </a:ext>
            </a:extLst>
          </p:cNvPr>
          <p:cNvSpPr/>
          <p:nvPr/>
        </p:nvSpPr>
        <p:spPr>
          <a:xfrm>
            <a:off x="9568651" y="2275971"/>
            <a:ext cx="1203486" cy="668632"/>
          </a:xfrm>
          <a:prstGeom prst="flowChartDecision">
            <a:avLst/>
          </a:prstGeom>
          <a:solidFill>
            <a:sysClr val="window" lastClr="FFFFFF"/>
          </a:solidFill>
          <a:ln w="19050" cap="flat" cmpd="sng" algn="ctr">
            <a:solidFill>
              <a:srgbClr val="196B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prstClr val="black"/>
                </a:solidFill>
                <a:effectLst/>
                <a:uLnTx/>
                <a:uFillTx/>
                <a:latin typeface="Aptos" panose="02110004020202020204"/>
                <a:ea typeface="+mn-ea"/>
                <a:cs typeface="+mn-cs"/>
              </a:rPr>
              <a:t>Security assess</a:t>
            </a:r>
          </a:p>
        </p:txBody>
      </p:sp>
      <p:cxnSp>
        <p:nvCxnSpPr>
          <p:cNvPr id="33" name="Connector: Elbow 32">
            <a:extLst>
              <a:ext uri="{FF2B5EF4-FFF2-40B4-BE49-F238E27FC236}">
                <a16:creationId xmlns:a16="http://schemas.microsoft.com/office/drawing/2014/main" id="{FA84D5A6-58F7-56BF-7482-ED5D009342B1}"/>
              </a:ext>
            </a:extLst>
          </p:cNvPr>
          <p:cNvCxnSpPr>
            <a:cxnSpLocks/>
            <a:stCxn id="32" idx="0"/>
            <a:endCxn id="22" idx="0"/>
          </p:cNvCxnSpPr>
          <p:nvPr/>
        </p:nvCxnSpPr>
        <p:spPr>
          <a:xfrm rot="16200000" flipH="1" flipV="1">
            <a:off x="9306458" y="1429897"/>
            <a:ext cx="17862" cy="1710010"/>
          </a:xfrm>
          <a:prstGeom prst="bentConnector3">
            <a:avLst>
              <a:gd name="adj1" fmla="val -2917971"/>
            </a:avLst>
          </a:prstGeom>
          <a:solidFill>
            <a:srgbClr val="E97132"/>
          </a:solidFill>
          <a:ln w="19050" cap="flat" cmpd="sng" algn="ctr">
            <a:solidFill>
              <a:srgbClr val="E97132">
                <a:shade val="15000"/>
              </a:srgbClr>
            </a:solidFill>
            <a:prstDash val="solid"/>
            <a:miter lim="800000"/>
            <a:tailEnd type="triangle"/>
          </a:ln>
          <a:effectLst/>
        </p:spPr>
      </p:cxnSp>
      <p:cxnSp>
        <p:nvCxnSpPr>
          <p:cNvPr id="34" name="Connector: Elbow 33">
            <a:extLst>
              <a:ext uri="{FF2B5EF4-FFF2-40B4-BE49-F238E27FC236}">
                <a16:creationId xmlns:a16="http://schemas.microsoft.com/office/drawing/2014/main" id="{7825BE6A-AF70-D0EE-D372-1D9AA8F94310}"/>
              </a:ext>
            </a:extLst>
          </p:cNvPr>
          <p:cNvCxnSpPr>
            <a:cxnSpLocks/>
          </p:cNvCxnSpPr>
          <p:nvPr/>
        </p:nvCxnSpPr>
        <p:spPr>
          <a:xfrm>
            <a:off x="10737568" y="2618994"/>
            <a:ext cx="607991" cy="1461"/>
          </a:xfrm>
          <a:prstGeom prst="bentConnector3">
            <a:avLst>
              <a:gd name="adj1" fmla="val 50000"/>
            </a:avLst>
          </a:prstGeom>
          <a:solidFill>
            <a:srgbClr val="E97132"/>
          </a:solidFill>
          <a:ln w="19050" cap="flat" cmpd="sng" algn="ctr">
            <a:solidFill>
              <a:srgbClr val="E97132">
                <a:shade val="15000"/>
              </a:srgbClr>
            </a:solidFill>
            <a:prstDash val="solid"/>
            <a:miter lim="800000"/>
            <a:tailEnd type="triangle"/>
          </a:ln>
          <a:effectLst/>
        </p:spPr>
      </p:cxnSp>
      <p:sp>
        <p:nvSpPr>
          <p:cNvPr id="37" name="TextBox 36">
            <a:extLst>
              <a:ext uri="{FF2B5EF4-FFF2-40B4-BE49-F238E27FC236}">
                <a16:creationId xmlns:a16="http://schemas.microsoft.com/office/drawing/2014/main" id="{A646B936-52DB-CD0F-1BC9-E5DCEDF857DB}"/>
              </a:ext>
            </a:extLst>
          </p:cNvPr>
          <p:cNvSpPr txBox="1"/>
          <p:nvPr/>
        </p:nvSpPr>
        <p:spPr>
          <a:xfrm>
            <a:off x="10127842" y="1966285"/>
            <a:ext cx="540032" cy="230832"/>
          </a:xfrm>
          <a:prstGeom prst="rect">
            <a:avLst/>
          </a:prstGeom>
          <a:noFill/>
          <a:ln w="19050" cap="flat" cmpd="sng" algn="ctr">
            <a:no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prstClr val="black"/>
                </a:solidFill>
                <a:effectLst/>
                <a:uLnTx/>
                <a:uFillTx/>
                <a:latin typeface="Aptos" panose="02110004020202020204"/>
                <a:ea typeface="+mn-ea"/>
                <a:cs typeface="+mn-cs"/>
              </a:rPr>
              <a:t>Reject</a:t>
            </a:r>
          </a:p>
        </p:txBody>
      </p:sp>
      <p:sp>
        <p:nvSpPr>
          <p:cNvPr id="38" name="TextBox 37">
            <a:extLst>
              <a:ext uri="{FF2B5EF4-FFF2-40B4-BE49-F238E27FC236}">
                <a16:creationId xmlns:a16="http://schemas.microsoft.com/office/drawing/2014/main" id="{BA88E6E5-72E1-5E55-2544-ACC54179A90D}"/>
              </a:ext>
            </a:extLst>
          </p:cNvPr>
          <p:cNvSpPr txBox="1"/>
          <p:nvPr/>
        </p:nvSpPr>
        <p:spPr>
          <a:xfrm>
            <a:off x="10678771" y="2328123"/>
            <a:ext cx="725583" cy="230832"/>
          </a:xfrm>
          <a:prstGeom prst="rect">
            <a:avLst/>
          </a:prstGeom>
          <a:noFill/>
          <a:ln w="19050" cap="flat" cmpd="sng" algn="ctr">
            <a:no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prstClr val="black"/>
                </a:solidFill>
                <a:effectLst/>
                <a:uLnTx/>
                <a:uFillTx/>
                <a:latin typeface="Aptos" panose="02110004020202020204"/>
                <a:ea typeface="+mn-ea"/>
                <a:cs typeface="+mn-cs"/>
              </a:rPr>
              <a:t>Approve</a:t>
            </a:r>
          </a:p>
        </p:txBody>
      </p:sp>
      <p:sp>
        <p:nvSpPr>
          <p:cNvPr id="48" name="Rectangle: Rounded Corners 47">
            <a:extLst>
              <a:ext uri="{FF2B5EF4-FFF2-40B4-BE49-F238E27FC236}">
                <a16:creationId xmlns:a16="http://schemas.microsoft.com/office/drawing/2014/main" id="{B243FAE0-2353-E437-72F8-B55062BCA106}"/>
              </a:ext>
            </a:extLst>
          </p:cNvPr>
          <p:cNvSpPr/>
          <p:nvPr/>
        </p:nvSpPr>
        <p:spPr>
          <a:xfrm>
            <a:off x="9706981" y="845077"/>
            <a:ext cx="1648005" cy="470595"/>
          </a:xfrm>
          <a:prstGeom prst="roundRect">
            <a:avLst/>
          </a:prstGeom>
          <a:solidFill>
            <a:srgbClr val="4EA72E"/>
          </a:solidFill>
          <a:ln w="19050" cap="flat" cmpd="sng" algn="ctr">
            <a:solidFill>
              <a:srgbClr val="4EA72E">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prstClr val="white"/>
                </a:solidFill>
                <a:effectLst/>
                <a:uLnTx/>
                <a:uFillTx/>
                <a:latin typeface="Aptos" panose="02110004020202020204"/>
                <a:ea typeface="+mn-ea"/>
                <a:cs typeface="+mn-cs"/>
              </a:rPr>
              <a:t>Continuous Service Improvement</a:t>
            </a:r>
          </a:p>
        </p:txBody>
      </p:sp>
      <p:sp>
        <p:nvSpPr>
          <p:cNvPr id="50" name="Rectangle: Rounded Corners 49">
            <a:extLst>
              <a:ext uri="{FF2B5EF4-FFF2-40B4-BE49-F238E27FC236}">
                <a16:creationId xmlns:a16="http://schemas.microsoft.com/office/drawing/2014/main" id="{68EF9142-04D2-DA20-9A43-325A3CF79B9F}"/>
              </a:ext>
            </a:extLst>
          </p:cNvPr>
          <p:cNvSpPr/>
          <p:nvPr/>
        </p:nvSpPr>
        <p:spPr>
          <a:xfrm>
            <a:off x="6014170" y="2284902"/>
            <a:ext cx="1116015" cy="628834"/>
          </a:xfrm>
          <a:prstGeom prst="roundRect">
            <a:avLst/>
          </a:prstGeom>
          <a:solidFill>
            <a:sysClr val="window" lastClr="FFFFFF"/>
          </a:solidFill>
          <a:ln w="19050" cap="flat" cmpd="sng" algn="ctr">
            <a:solidFill>
              <a:srgbClr val="196B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prstClr val="black"/>
                </a:solidFill>
                <a:effectLst/>
                <a:uLnTx/>
                <a:uFillTx/>
                <a:latin typeface="Aptos" panose="02110004020202020204"/>
                <a:ea typeface="+mn-ea"/>
                <a:cs typeface="+mn-cs"/>
              </a:rPr>
              <a:t>Procurement, Project Planning &amp; Delivery.</a:t>
            </a:r>
          </a:p>
        </p:txBody>
      </p:sp>
      <p:sp>
        <p:nvSpPr>
          <p:cNvPr id="52" name="TextBox 51">
            <a:extLst>
              <a:ext uri="{FF2B5EF4-FFF2-40B4-BE49-F238E27FC236}">
                <a16:creationId xmlns:a16="http://schemas.microsoft.com/office/drawing/2014/main" id="{97191857-024C-7E43-E040-821E42F61A33}"/>
              </a:ext>
            </a:extLst>
          </p:cNvPr>
          <p:cNvSpPr txBox="1"/>
          <p:nvPr/>
        </p:nvSpPr>
        <p:spPr>
          <a:xfrm>
            <a:off x="138853" y="1037090"/>
            <a:ext cx="9733016" cy="307777"/>
          </a:xfrm>
          <a:prstGeom prst="rect">
            <a:avLst/>
          </a:prstGeom>
          <a:noFill/>
        </p:spPr>
        <p:txBody>
          <a:bodyPr wrap="square" rtlCol="0">
            <a:spAutoFit/>
          </a:bodyPr>
          <a:lstStyle/>
          <a:p>
            <a:r>
              <a:rPr lang="en-GB" sz="1400" dirty="0"/>
              <a:t>ISO27001 – Project processes, documentation and standards. </a:t>
            </a:r>
          </a:p>
        </p:txBody>
      </p:sp>
      <p:grpSp>
        <p:nvGrpSpPr>
          <p:cNvPr id="83" name="Group 82">
            <a:extLst>
              <a:ext uri="{FF2B5EF4-FFF2-40B4-BE49-F238E27FC236}">
                <a16:creationId xmlns:a16="http://schemas.microsoft.com/office/drawing/2014/main" id="{D495A301-133F-DDB6-85BD-4388851C4664}"/>
              </a:ext>
            </a:extLst>
          </p:cNvPr>
          <p:cNvGrpSpPr/>
          <p:nvPr/>
        </p:nvGrpSpPr>
        <p:grpSpPr>
          <a:xfrm>
            <a:off x="2575428" y="2939185"/>
            <a:ext cx="1201811" cy="1566990"/>
            <a:chOff x="1171889" y="3450098"/>
            <a:chExt cx="1201811" cy="1563386"/>
          </a:xfrm>
        </p:grpSpPr>
        <p:sp>
          <p:nvSpPr>
            <p:cNvPr id="59" name="Rectangle 58">
              <a:extLst>
                <a:ext uri="{FF2B5EF4-FFF2-40B4-BE49-F238E27FC236}">
                  <a16:creationId xmlns:a16="http://schemas.microsoft.com/office/drawing/2014/main" id="{6BE7CAC8-DB22-F3EC-7F3B-9012D33624C4}"/>
                </a:ext>
              </a:extLst>
            </p:cNvPr>
            <p:cNvSpPr/>
            <p:nvPr/>
          </p:nvSpPr>
          <p:spPr>
            <a:xfrm>
              <a:off x="1171889" y="3937816"/>
              <a:ext cx="1201811" cy="1075668"/>
            </a:xfrm>
            <a:prstGeom prst="rect">
              <a:avLst/>
            </a:prstGeom>
            <a:ln>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en-GB" sz="1000" dirty="0">
                  <a:solidFill>
                    <a:schemeClr val="bg2">
                      <a:lumMod val="10000"/>
                    </a:schemeClr>
                  </a:solidFill>
                  <a:latin typeface="Aptos" panose="020B0004020202020204" pitchFamily="34" charset="0"/>
                </a:rPr>
                <a:t>Request for Purchase </a:t>
              </a:r>
            </a:p>
            <a:p>
              <a:pPr algn="ctr"/>
              <a:r>
                <a:rPr lang="en-GB" sz="1000" dirty="0">
                  <a:solidFill>
                    <a:schemeClr val="bg2">
                      <a:lumMod val="10000"/>
                    </a:schemeClr>
                  </a:solidFill>
                  <a:latin typeface="Aptos" panose="020B0004020202020204" pitchFamily="34" charset="0"/>
                </a:rPr>
                <a:t>(Security Requirements) </a:t>
              </a:r>
            </a:p>
            <a:p>
              <a:pPr algn="ctr"/>
              <a:endParaRPr lang="en-GB" sz="1000" dirty="0">
                <a:solidFill>
                  <a:schemeClr val="bg2">
                    <a:lumMod val="10000"/>
                  </a:schemeClr>
                </a:solidFill>
                <a:latin typeface="Aptos" panose="020B0004020202020204" pitchFamily="34" charset="0"/>
              </a:endParaRPr>
            </a:p>
            <a:p>
              <a:pPr algn="ctr"/>
              <a:r>
                <a:rPr lang="en-GB" sz="1000" dirty="0">
                  <a:solidFill>
                    <a:schemeClr val="bg2">
                      <a:lumMod val="10000"/>
                    </a:schemeClr>
                  </a:solidFill>
                  <a:latin typeface="Aptos" panose="020B0004020202020204" pitchFamily="34" charset="0"/>
                </a:rPr>
                <a:t>Service Requests</a:t>
              </a:r>
            </a:p>
          </p:txBody>
        </p:sp>
        <p:cxnSp>
          <p:nvCxnSpPr>
            <p:cNvPr id="62" name="Straight Arrow Connector 61">
              <a:extLst>
                <a:ext uri="{FF2B5EF4-FFF2-40B4-BE49-F238E27FC236}">
                  <a16:creationId xmlns:a16="http://schemas.microsoft.com/office/drawing/2014/main" id="{E2B4E2A4-0EE3-14F3-8254-5E60E5FA9E49}"/>
                </a:ext>
              </a:extLst>
            </p:cNvPr>
            <p:cNvCxnSpPr>
              <a:cxnSpLocks/>
              <a:stCxn id="14" idx="2"/>
              <a:endCxn id="59" idx="0"/>
            </p:cNvCxnSpPr>
            <p:nvPr/>
          </p:nvCxnSpPr>
          <p:spPr>
            <a:xfrm flipH="1">
              <a:off x="1772795" y="3450098"/>
              <a:ext cx="2785" cy="487718"/>
            </a:xfrm>
            <a:prstGeom prst="straightConnector1">
              <a:avLst/>
            </a:prstGeom>
            <a:ln>
              <a:prstDash val="dash"/>
              <a:tailEnd type="triangle"/>
            </a:ln>
          </p:spPr>
          <p:style>
            <a:lnRef idx="2">
              <a:schemeClr val="accent4"/>
            </a:lnRef>
            <a:fillRef idx="1">
              <a:schemeClr val="lt1"/>
            </a:fillRef>
            <a:effectRef idx="0">
              <a:schemeClr val="accent4"/>
            </a:effectRef>
            <a:fontRef idx="minor">
              <a:schemeClr val="dk1"/>
            </a:fontRef>
          </p:style>
        </p:cxnSp>
      </p:grpSp>
      <p:cxnSp>
        <p:nvCxnSpPr>
          <p:cNvPr id="78" name="Straight Arrow Connector 77">
            <a:extLst>
              <a:ext uri="{FF2B5EF4-FFF2-40B4-BE49-F238E27FC236}">
                <a16:creationId xmlns:a16="http://schemas.microsoft.com/office/drawing/2014/main" id="{EB648148-A607-67C9-941A-BE0B137990DA}"/>
              </a:ext>
            </a:extLst>
          </p:cNvPr>
          <p:cNvCxnSpPr/>
          <p:nvPr/>
        </p:nvCxnSpPr>
        <p:spPr>
          <a:xfrm>
            <a:off x="10596944" y="1367364"/>
            <a:ext cx="731520" cy="636293"/>
          </a:xfrm>
          <a:prstGeom prst="straightConnector1">
            <a:avLst/>
          </a:prstGeom>
          <a:solidFill>
            <a:srgbClr val="E97132"/>
          </a:solidFill>
          <a:ln w="19050" cap="flat" cmpd="sng" algn="ctr">
            <a:solidFill>
              <a:srgbClr val="E97132">
                <a:shade val="15000"/>
              </a:srgbClr>
            </a:solidFill>
            <a:prstDash val="solid"/>
            <a:miter lim="800000"/>
            <a:headEnd type="triangle" w="med" len="med"/>
            <a:tailEnd type="triangle" w="med" len="med"/>
          </a:ln>
          <a:effectLst/>
        </p:spPr>
      </p:cxnSp>
      <p:grpSp>
        <p:nvGrpSpPr>
          <p:cNvPr id="84" name="Group 83">
            <a:extLst>
              <a:ext uri="{FF2B5EF4-FFF2-40B4-BE49-F238E27FC236}">
                <a16:creationId xmlns:a16="http://schemas.microsoft.com/office/drawing/2014/main" id="{0CE8051A-0334-E69C-0DF1-4D0AB9B938CC}"/>
              </a:ext>
            </a:extLst>
          </p:cNvPr>
          <p:cNvGrpSpPr/>
          <p:nvPr/>
        </p:nvGrpSpPr>
        <p:grpSpPr>
          <a:xfrm>
            <a:off x="4141791" y="2455435"/>
            <a:ext cx="1269515" cy="2050740"/>
            <a:chOff x="1104185" y="2960169"/>
            <a:chExt cx="1269515" cy="2050740"/>
          </a:xfrm>
        </p:grpSpPr>
        <p:sp>
          <p:nvSpPr>
            <p:cNvPr id="85" name="Rectangle 84">
              <a:extLst>
                <a:ext uri="{FF2B5EF4-FFF2-40B4-BE49-F238E27FC236}">
                  <a16:creationId xmlns:a16="http://schemas.microsoft.com/office/drawing/2014/main" id="{A25765E3-C64C-D209-2D56-96AC65940C19}"/>
                </a:ext>
              </a:extLst>
            </p:cNvPr>
            <p:cNvSpPr/>
            <p:nvPr/>
          </p:nvSpPr>
          <p:spPr>
            <a:xfrm>
              <a:off x="1104185" y="3937816"/>
              <a:ext cx="1269515" cy="1073093"/>
            </a:xfrm>
            <a:prstGeom prst="rect">
              <a:avLst/>
            </a:prstGeom>
            <a:ln>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en-GB" sz="1000" dirty="0">
                  <a:solidFill>
                    <a:schemeClr val="bg2">
                      <a:lumMod val="10000"/>
                    </a:schemeClr>
                  </a:solidFill>
                  <a:latin typeface="Aptos" panose="020B0004020202020204" pitchFamily="34" charset="0"/>
                </a:rPr>
                <a:t>Architecture / Security &amp; PIA Assessment &amp; Initial Risk Register</a:t>
              </a:r>
            </a:p>
          </p:txBody>
        </p:sp>
        <p:cxnSp>
          <p:nvCxnSpPr>
            <p:cNvPr id="86" name="Straight Arrow Connector 85">
              <a:extLst>
                <a:ext uri="{FF2B5EF4-FFF2-40B4-BE49-F238E27FC236}">
                  <a16:creationId xmlns:a16="http://schemas.microsoft.com/office/drawing/2014/main" id="{FF6A68BF-6779-7E1E-2088-2ADE9A3A8545}"/>
                </a:ext>
              </a:extLst>
            </p:cNvPr>
            <p:cNvCxnSpPr>
              <a:cxnSpLocks/>
              <a:endCxn id="85" idx="0"/>
            </p:cNvCxnSpPr>
            <p:nvPr/>
          </p:nvCxnSpPr>
          <p:spPr>
            <a:xfrm flipH="1">
              <a:off x="1738943" y="2960169"/>
              <a:ext cx="33853" cy="977647"/>
            </a:xfrm>
            <a:prstGeom prst="straightConnector1">
              <a:avLst/>
            </a:prstGeom>
            <a:ln>
              <a:prstDash val="dash"/>
              <a:tailEnd type="triangle"/>
            </a:ln>
          </p:spPr>
          <p:style>
            <a:lnRef idx="2">
              <a:schemeClr val="accent4"/>
            </a:lnRef>
            <a:fillRef idx="1">
              <a:schemeClr val="lt1"/>
            </a:fillRef>
            <a:effectRef idx="0">
              <a:schemeClr val="accent4"/>
            </a:effectRef>
            <a:fontRef idx="minor">
              <a:schemeClr val="dk1"/>
            </a:fontRef>
          </p:style>
        </p:cxnSp>
      </p:grpSp>
      <p:grpSp>
        <p:nvGrpSpPr>
          <p:cNvPr id="87" name="Group 86">
            <a:extLst>
              <a:ext uri="{FF2B5EF4-FFF2-40B4-BE49-F238E27FC236}">
                <a16:creationId xmlns:a16="http://schemas.microsoft.com/office/drawing/2014/main" id="{5CD5E514-897E-C55D-F930-D74D3C888548}"/>
              </a:ext>
            </a:extLst>
          </p:cNvPr>
          <p:cNvGrpSpPr/>
          <p:nvPr/>
        </p:nvGrpSpPr>
        <p:grpSpPr>
          <a:xfrm>
            <a:off x="5955187" y="2913736"/>
            <a:ext cx="1201811" cy="1609098"/>
            <a:chOff x="1171889" y="3397765"/>
            <a:chExt cx="1201811" cy="1609098"/>
          </a:xfrm>
        </p:grpSpPr>
        <p:sp>
          <p:nvSpPr>
            <p:cNvPr id="88" name="Rectangle 87">
              <a:extLst>
                <a:ext uri="{FF2B5EF4-FFF2-40B4-BE49-F238E27FC236}">
                  <a16:creationId xmlns:a16="http://schemas.microsoft.com/office/drawing/2014/main" id="{3B6D6ADB-A296-03AB-566E-48E298A1B6E9}"/>
                </a:ext>
              </a:extLst>
            </p:cNvPr>
            <p:cNvSpPr/>
            <p:nvPr/>
          </p:nvSpPr>
          <p:spPr>
            <a:xfrm>
              <a:off x="1171889" y="3937816"/>
              <a:ext cx="1201811" cy="1069047"/>
            </a:xfrm>
            <a:prstGeom prst="rect">
              <a:avLst/>
            </a:prstGeom>
            <a:ln>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en-GB" sz="1000" dirty="0">
                  <a:solidFill>
                    <a:schemeClr val="bg2">
                      <a:lumMod val="10000"/>
                    </a:schemeClr>
                  </a:solidFill>
                  <a:latin typeface="Aptos" panose="020B0004020202020204" pitchFamily="34" charset="0"/>
                </a:rPr>
                <a:t>Project Plan, Risk Register, Test Plans &amp; Change (Security) Management</a:t>
              </a:r>
            </a:p>
          </p:txBody>
        </p:sp>
        <p:cxnSp>
          <p:nvCxnSpPr>
            <p:cNvPr id="89" name="Straight Arrow Connector 88">
              <a:extLst>
                <a:ext uri="{FF2B5EF4-FFF2-40B4-BE49-F238E27FC236}">
                  <a16:creationId xmlns:a16="http://schemas.microsoft.com/office/drawing/2014/main" id="{24BE3565-E40C-A8BD-0CC9-788453071B90}"/>
                </a:ext>
              </a:extLst>
            </p:cNvPr>
            <p:cNvCxnSpPr>
              <a:cxnSpLocks/>
              <a:stCxn id="50" idx="2"/>
              <a:endCxn id="88" idx="0"/>
            </p:cNvCxnSpPr>
            <p:nvPr/>
          </p:nvCxnSpPr>
          <p:spPr>
            <a:xfrm flipH="1">
              <a:off x="1772795" y="3397765"/>
              <a:ext cx="16085" cy="540051"/>
            </a:xfrm>
            <a:prstGeom prst="straightConnector1">
              <a:avLst/>
            </a:prstGeom>
            <a:ln>
              <a:prstDash val="dash"/>
              <a:tailEnd type="triangle"/>
            </a:ln>
          </p:spPr>
          <p:style>
            <a:lnRef idx="2">
              <a:schemeClr val="accent4"/>
            </a:lnRef>
            <a:fillRef idx="1">
              <a:schemeClr val="lt1"/>
            </a:fillRef>
            <a:effectRef idx="0">
              <a:schemeClr val="accent4"/>
            </a:effectRef>
            <a:fontRef idx="minor">
              <a:schemeClr val="dk1"/>
            </a:fontRef>
          </p:style>
        </p:cxnSp>
      </p:grpSp>
      <p:grpSp>
        <p:nvGrpSpPr>
          <p:cNvPr id="97" name="Group 96">
            <a:extLst>
              <a:ext uri="{FF2B5EF4-FFF2-40B4-BE49-F238E27FC236}">
                <a16:creationId xmlns:a16="http://schemas.microsoft.com/office/drawing/2014/main" id="{2F9E4398-D449-624D-7722-BE7F3F2A12E6}"/>
              </a:ext>
            </a:extLst>
          </p:cNvPr>
          <p:cNvGrpSpPr/>
          <p:nvPr/>
        </p:nvGrpSpPr>
        <p:grpSpPr>
          <a:xfrm>
            <a:off x="994758" y="2939185"/>
            <a:ext cx="1201811" cy="1566990"/>
            <a:chOff x="1171889" y="3442809"/>
            <a:chExt cx="1201811" cy="1563386"/>
          </a:xfrm>
        </p:grpSpPr>
        <p:sp>
          <p:nvSpPr>
            <p:cNvPr id="98" name="Rectangle 97">
              <a:extLst>
                <a:ext uri="{FF2B5EF4-FFF2-40B4-BE49-F238E27FC236}">
                  <a16:creationId xmlns:a16="http://schemas.microsoft.com/office/drawing/2014/main" id="{D6278065-B9F7-72B1-594F-883115D894E5}"/>
                </a:ext>
              </a:extLst>
            </p:cNvPr>
            <p:cNvSpPr/>
            <p:nvPr/>
          </p:nvSpPr>
          <p:spPr>
            <a:xfrm>
              <a:off x="1171889" y="3937816"/>
              <a:ext cx="1201811" cy="1068379"/>
            </a:xfrm>
            <a:prstGeom prst="rect">
              <a:avLst/>
            </a:prstGeom>
            <a:ln>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en-GB" sz="1000" dirty="0">
                  <a:solidFill>
                    <a:schemeClr val="bg2">
                      <a:lumMod val="10000"/>
                    </a:schemeClr>
                  </a:solidFill>
                  <a:latin typeface="Aptos" panose="020B0004020202020204" pitchFamily="34" charset="0"/>
                </a:rPr>
                <a:t>Stakeholder Assessment / Business Case</a:t>
              </a:r>
            </a:p>
          </p:txBody>
        </p:sp>
        <p:cxnSp>
          <p:nvCxnSpPr>
            <p:cNvPr id="99" name="Straight Arrow Connector 98">
              <a:extLst>
                <a:ext uri="{FF2B5EF4-FFF2-40B4-BE49-F238E27FC236}">
                  <a16:creationId xmlns:a16="http://schemas.microsoft.com/office/drawing/2014/main" id="{277891D2-1019-E2BB-B3CD-3A06CF1AD7AC}"/>
                </a:ext>
              </a:extLst>
            </p:cNvPr>
            <p:cNvCxnSpPr>
              <a:cxnSpLocks/>
              <a:stCxn id="10" idx="2"/>
              <a:endCxn id="98" idx="0"/>
            </p:cNvCxnSpPr>
            <p:nvPr/>
          </p:nvCxnSpPr>
          <p:spPr>
            <a:xfrm flipH="1">
              <a:off x="1772795" y="3442809"/>
              <a:ext cx="3722" cy="495007"/>
            </a:xfrm>
            <a:prstGeom prst="straightConnector1">
              <a:avLst/>
            </a:prstGeom>
            <a:ln>
              <a:prstDash val="dash"/>
              <a:tailEnd type="triangle"/>
            </a:ln>
          </p:spPr>
          <p:style>
            <a:lnRef idx="2">
              <a:schemeClr val="accent4"/>
            </a:lnRef>
            <a:fillRef idx="1">
              <a:schemeClr val="lt1"/>
            </a:fillRef>
            <a:effectRef idx="0">
              <a:schemeClr val="accent4"/>
            </a:effectRef>
            <a:fontRef idx="minor">
              <a:schemeClr val="dk1"/>
            </a:fontRef>
          </p:style>
        </p:cxnSp>
      </p:grpSp>
      <p:sp>
        <p:nvSpPr>
          <p:cNvPr id="100" name="Rectangle: Rounded Corners 99">
            <a:extLst>
              <a:ext uri="{FF2B5EF4-FFF2-40B4-BE49-F238E27FC236}">
                <a16:creationId xmlns:a16="http://schemas.microsoft.com/office/drawing/2014/main" id="{209B8243-2706-12B0-7D30-FED64477027F}"/>
              </a:ext>
            </a:extLst>
          </p:cNvPr>
          <p:cNvSpPr/>
          <p:nvPr/>
        </p:nvSpPr>
        <p:spPr>
          <a:xfrm>
            <a:off x="128099" y="3346704"/>
            <a:ext cx="620197" cy="1301493"/>
          </a:xfrm>
          <a:prstGeom prst="roundRect">
            <a:avLst/>
          </a:prstGeom>
          <a:solidFill>
            <a:schemeClr val="accent4">
              <a:lumMod val="75000"/>
            </a:schemeClr>
          </a:solidFill>
          <a:ln w="25400" cap="flat" cmpd="sng" algn="ctr">
            <a:solidFill>
              <a:sysClr val="window" lastClr="FFFFFF"/>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prstClr val="white"/>
                </a:solidFill>
                <a:effectLst/>
                <a:uLnTx/>
                <a:uFillTx/>
                <a:latin typeface="Aptos" panose="02110004020202020204"/>
                <a:ea typeface="+mn-ea"/>
                <a:cs typeface="+mn-cs"/>
              </a:rPr>
              <a:t>Documentation</a:t>
            </a:r>
          </a:p>
        </p:txBody>
      </p:sp>
      <p:sp>
        <p:nvSpPr>
          <p:cNvPr id="106" name="Rectangle: Rounded Corners 105">
            <a:extLst>
              <a:ext uri="{FF2B5EF4-FFF2-40B4-BE49-F238E27FC236}">
                <a16:creationId xmlns:a16="http://schemas.microsoft.com/office/drawing/2014/main" id="{A424029A-44F3-C028-94E1-C18688437AFF}"/>
              </a:ext>
            </a:extLst>
          </p:cNvPr>
          <p:cNvSpPr/>
          <p:nvPr/>
        </p:nvSpPr>
        <p:spPr>
          <a:xfrm rot="10800000">
            <a:off x="11361647" y="3476315"/>
            <a:ext cx="632329" cy="2689545"/>
          </a:xfrm>
          <a:prstGeom prst="roundRect">
            <a:avLst/>
          </a:prstGeom>
          <a:solidFill>
            <a:schemeClr val="accent4">
              <a:lumMod val="75000"/>
            </a:schemeClr>
          </a:solidFill>
          <a:ln w="25400" cap="flat" cmpd="sng" algn="ctr">
            <a:solidFill>
              <a:sysClr val="window" lastClr="FFFFFF"/>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prstClr val="white"/>
                </a:solidFill>
                <a:effectLst/>
                <a:uLnTx/>
                <a:uFillTx/>
                <a:latin typeface="Aptos" panose="02110004020202020204"/>
                <a:ea typeface="+mn-ea"/>
                <a:cs typeface="+mn-cs"/>
              </a:rPr>
              <a:t>Risk Management /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prstClr val="white"/>
                </a:solidFill>
                <a:effectLst/>
                <a:uLnTx/>
                <a:uFillTx/>
                <a:latin typeface="Aptos" panose="02110004020202020204"/>
                <a:ea typeface="+mn-ea"/>
                <a:cs typeface="+mn-cs"/>
              </a:rPr>
              <a:t>Non-Conformity  Output</a:t>
            </a:r>
          </a:p>
        </p:txBody>
      </p:sp>
      <p:sp>
        <p:nvSpPr>
          <p:cNvPr id="115" name="Rectangle: Rounded Corners 114">
            <a:extLst>
              <a:ext uri="{FF2B5EF4-FFF2-40B4-BE49-F238E27FC236}">
                <a16:creationId xmlns:a16="http://schemas.microsoft.com/office/drawing/2014/main" id="{660A57FB-5CAB-D329-D582-5AEFDE2F6233}"/>
              </a:ext>
            </a:extLst>
          </p:cNvPr>
          <p:cNvSpPr/>
          <p:nvPr/>
        </p:nvSpPr>
        <p:spPr>
          <a:xfrm>
            <a:off x="138853" y="4953474"/>
            <a:ext cx="632329" cy="1147910"/>
          </a:xfrm>
          <a:prstGeom prst="roundRect">
            <a:avLst/>
          </a:prstGeom>
          <a:solidFill>
            <a:schemeClr val="accent4">
              <a:lumMod val="75000"/>
            </a:schemeClr>
          </a:solidFill>
          <a:ln w="25400" cap="flat" cmpd="sng" algn="ctr">
            <a:solidFill>
              <a:sysClr val="window" lastClr="FFFFFF"/>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50" b="1" kern="0" dirty="0">
                <a:solidFill>
                  <a:prstClr val="white"/>
                </a:solidFill>
                <a:latin typeface="Aptos" panose="02110004020202020204"/>
              </a:rPr>
              <a:t>ISO Standards</a:t>
            </a:r>
            <a:endParaRPr kumimoji="0" lang="en-GB" sz="1050" b="1" i="0" u="none" strike="noStrike" kern="0" cap="none" spc="0" normalizeH="0" baseline="0" noProof="0" dirty="0">
              <a:ln>
                <a:noFill/>
              </a:ln>
              <a:solidFill>
                <a:prstClr val="white"/>
              </a:solidFill>
              <a:effectLst/>
              <a:uLnTx/>
              <a:uFillTx/>
              <a:latin typeface="Aptos" panose="02110004020202020204"/>
              <a:ea typeface="+mn-ea"/>
              <a:cs typeface="+mn-cs"/>
            </a:endParaRPr>
          </a:p>
        </p:txBody>
      </p:sp>
      <p:grpSp>
        <p:nvGrpSpPr>
          <p:cNvPr id="119" name="Group 118">
            <a:extLst>
              <a:ext uri="{FF2B5EF4-FFF2-40B4-BE49-F238E27FC236}">
                <a16:creationId xmlns:a16="http://schemas.microsoft.com/office/drawing/2014/main" id="{A52B417B-4308-595B-9FE7-08C9BB8E2F01}"/>
              </a:ext>
            </a:extLst>
          </p:cNvPr>
          <p:cNvGrpSpPr/>
          <p:nvPr/>
        </p:nvGrpSpPr>
        <p:grpSpPr>
          <a:xfrm>
            <a:off x="7707436" y="2922667"/>
            <a:ext cx="1500571" cy="1583509"/>
            <a:chOff x="1033420" y="3408950"/>
            <a:chExt cx="1656800" cy="1583509"/>
          </a:xfrm>
        </p:grpSpPr>
        <p:sp>
          <p:nvSpPr>
            <p:cNvPr id="120" name="Rectangle 119">
              <a:extLst>
                <a:ext uri="{FF2B5EF4-FFF2-40B4-BE49-F238E27FC236}">
                  <a16:creationId xmlns:a16="http://schemas.microsoft.com/office/drawing/2014/main" id="{53E47946-9EFA-69F9-BC09-12A65A47A78C}"/>
                </a:ext>
              </a:extLst>
            </p:cNvPr>
            <p:cNvSpPr/>
            <p:nvPr/>
          </p:nvSpPr>
          <p:spPr>
            <a:xfrm>
              <a:off x="1033420" y="3937817"/>
              <a:ext cx="1656800" cy="1054642"/>
            </a:xfrm>
            <a:prstGeom prst="rect">
              <a:avLst/>
            </a:prstGeom>
            <a:ln>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en-GB" sz="1000" dirty="0">
                  <a:solidFill>
                    <a:schemeClr val="bg2">
                      <a:lumMod val="10000"/>
                    </a:schemeClr>
                  </a:solidFill>
                  <a:latin typeface="Aptos" panose="020B0004020202020204" pitchFamily="34" charset="0"/>
                </a:rPr>
                <a:t>Service Transition –Governance,  IAM, Change, Security Incidents / Alerts, Service Catalogue, Runbooks &amp; knowledge</a:t>
              </a:r>
            </a:p>
          </p:txBody>
        </p:sp>
        <p:cxnSp>
          <p:nvCxnSpPr>
            <p:cNvPr id="121" name="Straight Arrow Connector 120">
              <a:extLst>
                <a:ext uri="{FF2B5EF4-FFF2-40B4-BE49-F238E27FC236}">
                  <a16:creationId xmlns:a16="http://schemas.microsoft.com/office/drawing/2014/main" id="{039A1A8F-AE1E-D1E5-65B1-385CEC05564E}"/>
                </a:ext>
              </a:extLst>
            </p:cNvPr>
            <p:cNvCxnSpPr>
              <a:cxnSpLocks/>
              <a:stCxn id="22" idx="2"/>
              <a:endCxn id="120" idx="0"/>
            </p:cNvCxnSpPr>
            <p:nvPr/>
          </p:nvCxnSpPr>
          <p:spPr>
            <a:xfrm flipH="1">
              <a:off x="1861821" y="3408950"/>
              <a:ext cx="2939" cy="528867"/>
            </a:xfrm>
            <a:prstGeom prst="straightConnector1">
              <a:avLst/>
            </a:prstGeom>
            <a:ln>
              <a:prstDash val="dash"/>
              <a:tailEnd type="triangle"/>
            </a:ln>
          </p:spPr>
          <p:style>
            <a:lnRef idx="2">
              <a:schemeClr val="accent4"/>
            </a:lnRef>
            <a:fillRef idx="1">
              <a:schemeClr val="lt1"/>
            </a:fillRef>
            <a:effectRef idx="0">
              <a:schemeClr val="accent4"/>
            </a:effectRef>
            <a:fontRef idx="minor">
              <a:schemeClr val="dk1"/>
            </a:fontRef>
          </p:style>
        </p:cxnSp>
      </p:grpSp>
      <p:sp>
        <p:nvSpPr>
          <p:cNvPr id="127" name="Flowchart: Decision 126">
            <a:extLst>
              <a:ext uri="{FF2B5EF4-FFF2-40B4-BE49-F238E27FC236}">
                <a16:creationId xmlns:a16="http://schemas.microsoft.com/office/drawing/2014/main" id="{2357AEF3-49CF-5EC2-5CF9-5D37B2F38611}"/>
              </a:ext>
            </a:extLst>
          </p:cNvPr>
          <p:cNvSpPr/>
          <p:nvPr/>
        </p:nvSpPr>
        <p:spPr>
          <a:xfrm>
            <a:off x="4199775" y="2315769"/>
            <a:ext cx="1203486" cy="628834"/>
          </a:xfrm>
          <a:prstGeom prst="flowChartDecision">
            <a:avLst/>
          </a:prstGeom>
          <a:solidFill>
            <a:sysClr val="window" lastClr="FFFFFF"/>
          </a:solidFill>
          <a:ln w="19050" cap="flat" cmpd="sng" algn="ctr">
            <a:solidFill>
              <a:srgbClr val="196B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prstClr val="black"/>
                </a:solidFill>
                <a:effectLst/>
                <a:uLnTx/>
                <a:uFillTx/>
                <a:latin typeface="Aptos" panose="02110004020202020204"/>
                <a:ea typeface="+mn-ea"/>
                <a:cs typeface="+mn-cs"/>
              </a:rPr>
              <a:t>Security assess</a:t>
            </a:r>
          </a:p>
        </p:txBody>
      </p:sp>
      <p:sp>
        <p:nvSpPr>
          <p:cNvPr id="129" name="TextBox 128">
            <a:extLst>
              <a:ext uri="{FF2B5EF4-FFF2-40B4-BE49-F238E27FC236}">
                <a16:creationId xmlns:a16="http://schemas.microsoft.com/office/drawing/2014/main" id="{2489314A-C763-F97A-7688-7018A4989273}"/>
              </a:ext>
            </a:extLst>
          </p:cNvPr>
          <p:cNvSpPr txBox="1"/>
          <p:nvPr/>
        </p:nvSpPr>
        <p:spPr>
          <a:xfrm>
            <a:off x="4776548" y="1961408"/>
            <a:ext cx="540032" cy="230832"/>
          </a:xfrm>
          <a:prstGeom prst="rect">
            <a:avLst/>
          </a:prstGeom>
          <a:noFill/>
          <a:ln w="19050" cap="flat" cmpd="sng" algn="ctr">
            <a:no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prstClr val="black"/>
                </a:solidFill>
                <a:effectLst/>
                <a:uLnTx/>
                <a:uFillTx/>
                <a:latin typeface="Aptos" panose="02110004020202020204"/>
                <a:ea typeface="+mn-ea"/>
                <a:cs typeface="+mn-cs"/>
              </a:rPr>
              <a:t>Reject</a:t>
            </a:r>
          </a:p>
        </p:txBody>
      </p:sp>
      <p:cxnSp>
        <p:nvCxnSpPr>
          <p:cNvPr id="130" name="Connector: Elbow 129">
            <a:extLst>
              <a:ext uri="{FF2B5EF4-FFF2-40B4-BE49-F238E27FC236}">
                <a16:creationId xmlns:a16="http://schemas.microsoft.com/office/drawing/2014/main" id="{89AA8865-DB3A-2FD3-3D5D-C5222C99A7BA}"/>
              </a:ext>
            </a:extLst>
          </p:cNvPr>
          <p:cNvCxnSpPr>
            <a:cxnSpLocks/>
            <a:stCxn id="127" idx="0"/>
          </p:cNvCxnSpPr>
          <p:nvPr/>
        </p:nvCxnSpPr>
        <p:spPr>
          <a:xfrm rot="16200000" flipH="1" flipV="1">
            <a:off x="3280898" y="811286"/>
            <a:ext cx="16138" cy="3025103"/>
          </a:xfrm>
          <a:prstGeom prst="bentConnector4">
            <a:avLst>
              <a:gd name="adj1" fmla="val -3456339"/>
              <a:gd name="adj2" fmla="val 100148"/>
            </a:avLst>
          </a:prstGeom>
          <a:solidFill>
            <a:srgbClr val="E97132"/>
          </a:solidFill>
          <a:ln w="19050" cap="flat" cmpd="sng" algn="ctr">
            <a:solidFill>
              <a:srgbClr val="E97132">
                <a:shade val="15000"/>
              </a:srgbClr>
            </a:solidFill>
            <a:prstDash val="solid"/>
            <a:miter lim="800000"/>
            <a:tailEnd type="triangle"/>
          </a:ln>
          <a:effectLst/>
        </p:spPr>
      </p:cxnSp>
      <p:sp>
        <p:nvSpPr>
          <p:cNvPr id="135" name="TextBox 134">
            <a:extLst>
              <a:ext uri="{FF2B5EF4-FFF2-40B4-BE49-F238E27FC236}">
                <a16:creationId xmlns:a16="http://schemas.microsoft.com/office/drawing/2014/main" id="{EA57C846-16B8-42AA-A310-3063B88ED75F}"/>
              </a:ext>
            </a:extLst>
          </p:cNvPr>
          <p:cNvSpPr txBox="1"/>
          <p:nvPr/>
        </p:nvSpPr>
        <p:spPr>
          <a:xfrm>
            <a:off x="5272890" y="2389623"/>
            <a:ext cx="725583" cy="230832"/>
          </a:xfrm>
          <a:prstGeom prst="rect">
            <a:avLst/>
          </a:prstGeom>
          <a:noFill/>
          <a:ln w="19050" cap="flat" cmpd="sng" algn="ctr">
            <a:no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dirty="0">
                <a:ln>
                  <a:noFill/>
                </a:ln>
                <a:solidFill>
                  <a:prstClr val="black"/>
                </a:solidFill>
                <a:effectLst/>
                <a:uLnTx/>
                <a:uFillTx/>
                <a:latin typeface="Aptos" panose="02110004020202020204"/>
                <a:ea typeface="+mn-ea"/>
                <a:cs typeface="+mn-cs"/>
              </a:rPr>
              <a:t>Approve</a:t>
            </a:r>
          </a:p>
        </p:txBody>
      </p:sp>
      <p:grpSp>
        <p:nvGrpSpPr>
          <p:cNvPr id="172" name="Group 171">
            <a:extLst>
              <a:ext uri="{FF2B5EF4-FFF2-40B4-BE49-F238E27FC236}">
                <a16:creationId xmlns:a16="http://schemas.microsoft.com/office/drawing/2014/main" id="{0E3F215B-89F9-338A-F121-61FBD29C15C4}"/>
              </a:ext>
            </a:extLst>
          </p:cNvPr>
          <p:cNvGrpSpPr/>
          <p:nvPr/>
        </p:nvGrpSpPr>
        <p:grpSpPr>
          <a:xfrm>
            <a:off x="9572559" y="2944603"/>
            <a:ext cx="1201811" cy="1567351"/>
            <a:chOff x="1171889" y="3439512"/>
            <a:chExt cx="1201811" cy="1567351"/>
          </a:xfrm>
        </p:grpSpPr>
        <p:sp>
          <p:nvSpPr>
            <p:cNvPr id="173" name="Rectangle 172">
              <a:extLst>
                <a:ext uri="{FF2B5EF4-FFF2-40B4-BE49-F238E27FC236}">
                  <a16:creationId xmlns:a16="http://schemas.microsoft.com/office/drawing/2014/main" id="{DDA56692-674D-CA69-4609-7EA6C2D14856}"/>
                </a:ext>
              </a:extLst>
            </p:cNvPr>
            <p:cNvSpPr/>
            <p:nvPr/>
          </p:nvSpPr>
          <p:spPr>
            <a:xfrm>
              <a:off x="1171889" y="3937816"/>
              <a:ext cx="1201811" cy="1069047"/>
            </a:xfrm>
            <a:prstGeom prst="rect">
              <a:avLst/>
            </a:prstGeom>
            <a:ln>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en-GB" sz="1000" dirty="0">
                  <a:solidFill>
                    <a:schemeClr val="bg2">
                      <a:lumMod val="10000"/>
                    </a:schemeClr>
                  </a:solidFill>
                  <a:latin typeface="Aptos" panose="020B0004020202020204" pitchFamily="34" charset="0"/>
                </a:rPr>
                <a:t>Final security assessment, Project Closure (Security Checklist) . Lessons Learned </a:t>
              </a:r>
            </a:p>
            <a:p>
              <a:pPr algn="ctr"/>
              <a:r>
                <a:rPr lang="en-GB" sz="1000" dirty="0">
                  <a:solidFill>
                    <a:schemeClr val="bg2">
                      <a:lumMod val="10000"/>
                    </a:schemeClr>
                  </a:solidFill>
                  <a:latin typeface="Aptos" panose="020B0004020202020204" pitchFamily="34" charset="0"/>
                </a:rPr>
                <a:t>– Go / No Go</a:t>
              </a:r>
            </a:p>
          </p:txBody>
        </p:sp>
        <p:cxnSp>
          <p:nvCxnSpPr>
            <p:cNvPr id="174" name="Straight Arrow Connector 173">
              <a:extLst>
                <a:ext uri="{FF2B5EF4-FFF2-40B4-BE49-F238E27FC236}">
                  <a16:creationId xmlns:a16="http://schemas.microsoft.com/office/drawing/2014/main" id="{071D87FF-D029-8870-4368-96AD1A170240}"/>
                </a:ext>
              </a:extLst>
            </p:cNvPr>
            <p:cNvCxnSpPr>
              <a:cxnSpLocks/>
              <a:stCxn id="32" idx="2"/>
              <a:endCxn id="173" idx="0"/>
            </p:cNvCxnSpPr>
            <p:nvPr/>
          </p:nvCxnSpPr>
          <p:spPr>
            <a:xfrm>
              <a:off x="1769724" y="3439512"/>
              <a:ext cx="3071" cy="498304"/>
            </a:xfrm>
            <a:prstGeom prst="straightConnector1">
              <a:avLst/>
            </a:prstGeom>
            <a:ln>
              <a:prstDash val="dash"/>
              <a:tailEnd type="triangle"/>
            </a:ln>
          </p:spPr>
          <p:style>
            <a:lnRef idx="2">
              <a:schemeClr val="accent4"/>
            </a:lnRef>
            <a:fillRef idx="1">
              <a:schemeClr val="lt1"/>
            </a:fillRef>
            <a:effectRef idx="0">
              <a:schemeClr val="accent4"/>
            </a:effectRef>
            <a:fontRef idx="minor">
              <a:schemeClr val="dk1"/>
            </a:fontRef>
          </p:style>
        </p:cxnSp>
      </p:grpSp>
      <p:grpSp>
        <p:nvGrpSpPr>
          <p:cNvPr id="176" name="Group 175">
            <a:extLst>
              <a:ext uri="{FF2B5EF4-FFF2-40B4-BE49-F238E27FC236}">
                <a16:creationId xmlns:a16="http://schemas.microsoft.com/office/drawing/2014/main" id="{953C7990-23E9-B394-70D9-ADA12FF32B5F}"/>
              </a:ext>
            </a:extLst>
          </p:cNvPr>
          <p:cNvGrpSpPr/>
          <p:nvPr/>
        </p:nvGrpSpPr>
        <p:grpSpPr>
          <a:xfrm>
            <a:off x="1000824" y="4506175"/>
            <a:ext cx="1201811" cy="1586063"/>
            <a:chOff x="1202625" y="1977877"/>
            <a:chExt cx="1201811" cy="2537739"/>
          </a:xfrm>
        </p:grpSpPr>
        <p:sp>
          <p:nvSpPr>
            <p:cNvPr id="177" name="Rectangle 176">
              <a:extLst>
                <a:ext uri="{FF2B5EF4-FFF2-40B4-BE49-F238E27FC236}">
                  <a16:creationId xmlns:a16="http://schemas.microsoft.com/office/drawing/2014/main" id="{514DF572-B0FA-58CF-417F-EF75E39B4294}"/>
                </a:ext>
              </a:extLst>
            </p:cNvPr>
            <p:cNvSpPr/>
            <p:nvPr/>
          </p:nvSpPr>
          <p:spPr>
            <a:xfrm>
              <a:off x="1202625" y="2866884"/>
              <a:ext cx="1201811" cy="1648732"/>
            </a:xfrm>
            <a:prstGeom prst="rect">
              <a:avLst/>
            </a:prstGeom>
            <a:ln>
              <a:prstDash val="dashDot"/>
            </a:ln>
          </p:spPr>
          <p:style>
            <a:lnRef idx="2">
              <a:schemeClr val="accent5"/>
            </a:lnRef>
            <a:fillRef idx="1">
              <a:schemeClr val="lt1"/>
            </a:fillRef>
            <a:effectRef idx="0">
              <a:schemeClr val="accent5"/>
            </a:effectRef>
            <a:fontRef idx="minor">
              <a:schemeClr val="dk1"/>
            </a:fontRef>
          </p:style>
          <p:txBody>
            <a:bodyPr rtlCol="0" anchor="ctr"/>
            <a:lstStyle/>
            <a:p>
              <a:pPr algn="ctr"/>
              <a:r>
                <a:rPr lang="en-GB" sz="1000" dirty="0">
                  <a:solidFill>
                    <a:schemeClr val="bg2">
                      <a:lumMod val="10000"/>
                    </a:schemeClr>
                  </a:solidFill>
                  <a:latin typeface="Aptos" panose="020B0004020202020204" pitchFamily="34" charset="0"/>
                </a:rPr>
                <a:t>Management Clause – Stakeholders &amp; Other interested parties</a:t>
              </a:r>
            </a:p>
          </p:txBody>
        </p:sp>
        <p:cxnSp>
          <p:nvCxnSpPr>
            <p:cNvPr id="178" name="Straight Arrow Connector 177">
              <a:extLst>
                <a:ext uri="{FF2B5EF4-FFF2-40B4-BE49-F238E27FC236}">
                  <a16:creationId xmlns:a16="http://schemas.microsoft.com/office/drawing/2014/main" id="{19CB4B8D-BBC1-CA51-A3CF-C32E9362A9C8}"/>
                </a:ext>
              </a:extLst>
            </p:cNvPr>
            <p:cNvCxnSpPr>
              <a:cxnSpLocks/>
              <a:stCxn id="98" idx="2"/>
              <a:endCxn id="177" idx="0"/>
            </p:cNvCxnSpPr>
            <p:nvPr/>
          </p:nvCxnSpPr>
          <p:spPr>
            <a:xfrm>
              <a:off x="1797465" y="1977877"/>
              <a:ext cx="6066" cy="889007"/>
            </a:xfrm>
            <a:prstGeom prst="straightConnector1">
              <a:avLst/>
            </a:prstGeom>
            <a:ln>
              <a:prstDash val="dashDot"/>
              <a:tailEnd type="triangle"/>
            </a:ln>
          </p:spPr>
          <p:style>
            <a:lnRef idx="2">
              <a:schemeClr val="accent5"/>
            </a:lnRef>
            <a:fillRef idx="1">
              <a:schemeClr val="lt1"/>
            </a:fillRef>
            <a:effectRef idx="0">
              <a:schemeClr val="accent5"/>
            </a:effectRef>
            <a:fontRef idx="minor">
              <a:schemeClr val="dk1"/>
            </a:fontRef>
          </p:style>
        </p:cxnSp>
      </p:grpSp>
      <p:grpSp>
        <p:nvGrpSpPr>
          <p:cNvPr id="200" name="Group 199">
            <a:extLst>
              <a:ext uri="{FF2B5EF4-FFF2-40B4-BE49-F238E27FC236}">
                <a16:creationId xmlns:a16="http://schemas.microsoft.com/office/drawing/2014/main" id="{596951EC-64CA-0B58-12B0-B00A85C0D8BD}"/>
              </a:ext>
            </a:extLst>
          </p:cNvPr>
          <p:cNvGrpSpPr/>
          <p:nvPr/>
        </p:nvGrpSpPr>
        <p:grpSpPr>
          <a:xfrm>
            <a:off x="4199775" y="4521368"/>
            <a:ext cx="1201811" cy="1586063"/>
            <a:chOff x="1202625" y="1977877"/>
            <a:chExt cx="1201811" cy="2537739"/>
          </a:xfrm>
        </p:grpSpPr>
        <p:sp>
          <p:nvSpPr>
            <p:cNvPr id="201" name="Rectangle 200">
              <a:extLst>
                <a:ext uri="{FF2B5EF4-FFF2-40B4-BE49-F238E27FC236}">
                  <a16:creationId xmlns:a16="http://schemas.microsoft.com/office/drawing/2014/main" id="{4E3850A4-2DA1-227F-22D3-A4A2CD26ACDB}"/>
                </a:ext>
              </a:extLst>
            </p:cNvPr>
            <p:cNvSpPr/>
            <p:nvPr/>
          </p:nvSpPr>
          <p:spPr>
            <a:xfrm>
              <a:off x="1202625" y="2866884"/>
              <a:ext cx="1201811" cy="1648732"/>
            </a:xfrm>
            <a:prstGeom prst="rect">
              <a:avLst/>
            </a:prstGeom>
            <a:ln>
              <a:prstDash val="dashDot"/>
            </a:ln>
          </p:spPr>
          <p:style>
            <a:lnRef idx="2">
              <a:schemeClr val="accent5"/>
            </a:lnRef>
            <a:fillRef idx="1">
              <a:schemeClr val="lt1"/>
            </a:fillRef>
            <a:effectRef idx="0">
              <a:schemeClr val="accent5"/>
            </a:effectRef>
            <a:fontRef idx="minor">
              <a:schemeClr val="dk1"/>
            </a:fontRef>
          </p:style>
          <p:txBody>
            <a:bodyPr rtlCol="0" anchor="ctr"/>
            <a:lstStyle/>
            <a:p>
              <a:pPr algn="ctr"/>
              <a:r>
                <a:rPr lang="en-GB" sz="1000" dirty="0">
                  <a:solidFill>
                    <a:schemeClr val="bg2">
                      <a:lumMod val="10000"/>
                    </a:schemeClr>
                  </a:solidFill>
                  <a:latin typeface="Aptos" panose="020B0004020202020204" pitchFamily="34" charset="0"/>
                </a:rPr>
                <a:t>All relevant standards e.g. Risk Management Standard</a:t>
              </a:r>
            </a:p>
          </p:txBody>
        </p:sp>
        <p:cxnSp>
          <p:nvCxnSpPr>
            <p:cNvPr id="202" name="Straight Arrow Connector 201">
              <a:extLst>
                <a:ext uri="{FF2B5EF4-FFF2-40B4-BE49-F238E27FC236}">
                  <a16:creationId xmlns:a16="http://schemas.microsoft.com/office/drawing/2014/main" id="{CFE040BB-65A0-B838-41ED-4AE727F69F0A}"/>
                </a:ext>
              </a:extLst>
            </p:cNvPr>
            <p:cNvCxnSpPr>
              <a:cxnSpLocks/>
              <a:endCxn id="201" idx="0"/>
            </p:cNvCxnSpPr>
            <p:nvPr/>
          </p:nvCxnSpPr>
          <p:spPr>
            <a:xfrm>
              <a:off x="1797465" y="1977877"/>
              <a:ext cx="6066" cy="889007"/>
            </a:xfrm>
            <a:prstGeom prst="straightConnector1">
              <a:avLst/>
            </a:prstGeom>
            <a:ln>
              <a:prstDash val="dashDot"/>
              <a:tailEnd type="triangle"/>
            </a:ln>
          </p:spPr>
          <p:style>
            <a:lnRef idx="2">
              <a:schemeClr val="accent5"/>
            </a:lnRef>
            <a:fillRef idx="1">
              <a:schemeClr val="lt1"/>
            </a:fillRef>
            <a:effectRef idx="0">
              <a:schemeClr val="accent5"/>
            </a:effectRef>
            <a:fontRef idx="minor">
              <a:schemeClr val="dk1"/>
            </a:fontRef>
          </p:style>
        </p:cxnSp>
      </p:grpSp>
      <p:grpSp>
        <p:nvGrpSpPr>
          <p:cNvPr id="203" name="Group 202">
            <a:extLst>
              <a:ext uri="{FF2B5EF4-FFF2-40B4-BE49-F238E27FC236}">
                <a16:creationId xmlns:a16="http://schemas.microsoft.com/office/drawing/2014/main" id="{728E3514-BD30-27D4-E8AB-BAE1982F9B7F}"/>
              </a:ext>
            </a:extLst>
          </p:cNvPr>
          <p:cNvGrpSpPr/>
          <p:nvPr/>
        </p:nvGrpSpPr>
        <p:grpSpPr>
          <a:xfrm>
            <a:off x="5932371" y="4543821"/>
            <a:ext cx="1201811" cy="1586063"/>
            <a:chOff x="1202625" y="1977877"/>
            <a:chExt cx="1201811" cy="2537739"/>
          </a:xfrm>
        </p:grpSpPr>
        <p:sp>
          <p:nvSpPr>
            <p:cNvPr id="204" name="Rectangle 203">
              <a:extLst>
                <a:ext uri="{FF2B5EF4-FFF2-40B4-BE49-F238E27FC236}">
                  <a16:creationId xmlns:a16="http://schemas.microsoft.com/office/drawing/2014/main" id="{9C070878-4D37-DDA5-11D2-99A0EE0D18F8}"/>
                </a:ext>
              </a:extLst>
            </p:cNvPr>
            <p:cNvSpPr/>
            <p:nvPr/>
          </p:nvSpPr>
          <p:spPr>
            <a:xfrm>
              <a:off x="1202625" y="2866884"/>
              <a:ext cx="1201811" cy="1648732"/>
            </a:xfrm>
            <a:prstGeom prst="rect">
              <a:avLst/>
            </a:prstGeom>
            <a:ln>
              <a:prstDash val="dashDot"/>
            </a:ln>
          </p:spPr>
          <p:style>
            <a:lnRef idx="2">
              <a:schemeClr val="accent5"/>
            </a:lnRef>
            <a:fillRef idx="1">
              <a:schemeClr val="lt1"/>
            </a:fillRef>
            <a:effectRef idx="0">
              <a:schemeClr val="accent5"/>
            </a:effectRef>
            <a:fontRef idx="minor">
              <a:schemeClr val="dk1"/>
            </a:fontRef>
          </p:style>
          <p:txBody>
            <a:bodyPr rtlCol="0" anchor="ctr"/>
            <a:lstStyle/>
            <a:p>
              <a:pPr algn="ctr"/>
              <a:r>
                <a:rPr lang="en-GB" sz="1000" dirty="0">
                  <a:solidFill>
                    <a:schemeClr val="bg2">
                      <a:lumMod val="10000"/>
                    </a:schemeClr>
                  </a:solidFill>
                  <a:latin typeface="Aptos" panose="020B0004020202020204" pitchFamily="34" charset="0"/>
                </a:rPr>
                <a:t>Risk Management Standard / Information Handling Standard</a:t>
              </a:r>
            </a:p>
          </p:txBody>
        </p:sp>
        <p:cxnSp>
          <p:nvCxnSpPr>
            <p:cNvPr id="205" name="Straight Arrow Connector 204">
              <a:extLst>
                <a:ext uri="{FF2B5EF4-FFF2-40B4-BE49-F238E27FC236}">
                  <a16:creationId xmlns:a16="http://schemas.microsoft.com/office/drawing/2014/main" id="{BB560FA1-BAD0-AC03-42A6-DAE94B08375C}"/>
                </a:ext>
              </a:extLst>
            </p:cNvPr>
            <p:cNvCxnSpPr>
              <a:cxnSpLocks/>
              <a:endCxn id="204" idx="0"/>
            </p:cNvCxnSpPr>
            <p:nvPr/>
          </p:nvCxnSpPr>
          <p:spPr>
            <a:xfrm>
              <a:off x="1797465" y="1977877"/>
              <a:ext cx="6066" cy="889007"/>
            </a:xfrm>
            <a:prstGeom prst="straightConnector1">
              <a:avLst/>
            </a:prstGeom>
            <a:ln>
              <a:prstDash val="dashDot"/>
              <a:tailEnd type="triangle"/>
            </a:ln>
          </p:spPr>
          <p:style>
            <a:lnRef idx="2">
              <a:schemeClr val="accent5"/>
            </a:lnRef>
            <a:fillRef idx="1">
              <a:schemeClr val="lt1"/>
            </a:fillRef>
            <a:effectRef idx="0">
              <a:schemeClr val="accent5"/>
            </a:effectRef>
            <a:fontRef idx="minor">
              <a:schemeClr val="dk1"/>
            </a:fontRef>
          </p:style>
        </p:cxnSp>
      </p:grpSp>
      <p:grpSp>
        <p:nvGrpSpPr>
          <p:cNvPr id="206" name="Group 205">
            <a:extLst>
              <a:ext uri="{FF2B5EF4-FFF2-40B4-BE49-F238E27FC236}">
                <a16:creationId xmlns:a16="http://schemas.microsoft.com/office/drawing/2014/main" id="{6330B3B6-C3B2-6338-8FFD-9D9F93854EC5}"/>
              </a:ext>
            </a:extLst>
          </p:cNvPr>
          <p:cNvGrpSpPr/>
          <p:nvPr/>
        </p:nvGrpSpPr>
        <p:grpSpPr>
          <a:xfrm>
            <a:off x="7829316" y="4506175"/>
            <a:ext cx="1201811" cy="1586063"/>
            <a:chOff x="1202625" y="1977877"/>
            <a:chExt cx="1201811" cy="2537739"/>
          </a:xfrm>
        </p:grpSpPr>
        <p:sp>
          <p:nvSpPr>
            <p:cNvPr id="207" name="Rectangle 206">
              <a:extLst>
                <a:ext uri="{FF2B5EF4-FFF2-40B4-BE49-F238E27FC236}">
                  <a16:creationId xmlns:a16="http://schemas.microsoft.com/office/drawing/2014/main" id="{A5F79B1C-EAB3-E851-AF95-FB59D99DC9C5}"/>
                </a:ext>
              </a:extLst>
            </p:cNvPr>
            <p:cNvSpPr/>
            <p:nvPr/>
          </p:nvSpPr>
          <p:spPr>
            <a:xfrm>
              <a:off x="1202625" y="2866884"/>
              <a:ext cx="1201811" cy="1648732"/>
            </a:xfrm>
            <a:prstGeom prst="rect">
              <a:avLst/>
            </a:prstGeom>
            <a:ln>
              <a:prstDash val="dashDot"/>
            </a:ln>
          </p:spPr>
          <p:style>
            <a:lnRef idx="2">
              <a:schemeClr val="accent5"/>
            </a:lnRef>
            <a:fillRef idx="1">
              <a:schemeClr val="lt1"/>
            </a:fillRef>
            <a:effectRef idx="0">
              <a:schemeClr val="accent5"/>
            </a:effectRef>
            <a:fontRef idx="minor">
              <a:schemeClr val="dk1"/>
            </a:fontRef>
          </p:style>
          <p:txBody>
            <a:bodyPr rtlCol="0" anchor="ctr"/>
            <a:lstStyle/>
            <a:p>
              <a:pPr algn="ctr"/>
              <a:r>
                <a:rPr lang="en-GB" sz="1000" dirty="0">
                  <a:solidFill>
                    <a:schemeClr val="bg2">
                      <a:lumMod val="10000"/>
                    </a:schemeClr>
                  </a:solidFill>
                  <a:latin typeface="Aptos" panose="020B0004020202020204" pitchFamily="34" charset="0"/>
                </a:rPr>
                <a:t>Global Access &amp; Identity Management Policy</a:t>
              </a:r>
            </a:p>
          </p:txBody>
        </p:sp>
        <p:cxnSp>
          <p:nvCxnSpPr>
            <p:cNvPr id="208" name="Straight Arrow Connector 207">
              <a:extLst>
                <a:ext uri="{FF2B5EF4-FFF2-40B4-BE49-F238E27FC236}">
                  <a16:creationId xmlns:a16="http://schemas.microsoft.com/office/drawing/2014/main" id="{F8DBCB69-227B-9F64-EB0C-FC3C7E8F9485}"/>
                </a:ext>
              </a:extLst>
            </p:cNvPr>
            <p:cNvCxnSpPr>
              <a:cxnSpLocks/>
              <a:endCxn id="207" idx="0"/>
            </p:cNvCxnSpPr>
            <p:nvPr/>
          </p:nvCxnSpPr>
          <p:spPr>
            <a:xfrm>
              <a:off x="1797465" y="1977877"/>
              <a:ext cx="6066" cy="889007"/>
            </a:xfrm>
            <a:prstGeom prst="straightConnector1">
              <a:avLst/>
            </a:prstGeom>
            <a:ln>
              <a:prstDash val="dashDot"/>
              <a:tailEnd type="triangle"/>
            </a:ln>
          </p:spPr>
          <p:style>
            <a:lnRef idx="2">
              <a:schemeClr val="accent5"/>
            </a:lnRef>
            <a:fillRef idx="1">
              <a:schemeClr val="lt1"/>
            </a:fillRef>
            <a:effectRef idx="0">
              <a:schemeClr val="accent5"/>
            </a:effectRef>
            <a:fontRef idx="minor">
              <a:schemeClr val="dk1"/>
            </a:fontRef>
          </p:style>
        </p:cxnSp>
      </p:grpSp>
      <p:grpSp>
        <p:nvGrpSpPr>
          <p:cNvPr id="209" name="Group 208">
            <a:extLst>
              <a:ext uri="{FF2B5EF4-FFF2-40B4-BE49-F238E27FC236}">
                <a16:creationId xmlns:a16="http://schemas.microsoft.com/office/drawing/2014/main" id="{B45A1BF4-CCF5-231D-5D1F-428E68D0C1BC}"/>
              </a:ext>
            </a:extLst>
          </p:cNvPr>
          <p:cNvGrpSpPr/>
          <p:nvPr/>
        </p:nvGrpSpPr>
        <p:grpSpPr>
          <a:xfrm>
            <a:off x="9558932" y="4521368"/>
            <a:ext cx="1201811" cy="1586063"/>
            <a:chOff x="1202625" y="1977877"/>
            <a:chExt cx="1201811" cy="2537739"/>
          </a:xfrm>
        </p:grpSpPr>
        <p:sp>
          <p:nvSpPr>
            <p:cNvPr id="210" name="Rectangle 209">
              <a:extLst>
                <a:ext uri="{FF2B5EF4-FFF2-40B4-BE49-F238E27FC236}">
                  <a16:creationId xmlns:a16="http://schemas.microsoft.com/office/drawing/2014/main" id="{7F25AFC5-5277-48C9-35F1-4CF17B8BA66D}"/>
                </a:ext>
              </a:extLst>
            </p:cNvPr>
            <p:cNvSpPr/>
            <p:nvPr/>
          </p:nvSpPr>
          <p:spPr>
            <a:xfrm>
              <a:off x="1202625" y="2866884"/>
              <a:ext cx="1201811" cy="1648732"/>
            </a:xfrm>
            <a:prstGeom prst="rect">
              <a:avLst/>
            </a:prstGeom>
            <a:ln>
              <a:prstDash val="dashDot"/>
            </a:ln>
          </p:spPr>
          <p:style>
            <a:lnRef idx="2">
              <a:schemeClr val="accent5"/>
            </a:lnRef>
            <a:fillRef idx="1">
              <a:schemeClr val="lt1"/>
            </a:fillRef>
            <a:effectRef idx="0">
              <a:schemeClr val="accent5"/>
            </a:effectRef>
            <a:fontRef idx="minor">
              <a:schemeClr val="dk1"/>
            </a:fontRef>
          </p:style>
          <p:txBody>
            <a:bodyPr rtlCol="0" anchor="ctr"/>
            <a:lstStyle/>
            <a:p>
              <a:pPr algn="ctr"/>
              <a:r>
                <a:rPr lang="en-GB" sz="1000" dirty="0">
                  <a:solidFill>
                    <a:schemeClr val="bg2">
                      <a:lumMod val="10000"/>
                    </a:schemeClr>
                  </a:solidFill>
                  <a:latin typeface="Aptos" panose="020B0004020202020204" pitchFamily="34" charset="0"/>
                </a:rPr>
                <a:t>All relevant standards e.g. IT Infrastructure and Continuous Improvement</a:t>
              </a:r>
            </a:p>
          </p:txBody>
        </p:sp>
        <p:cxnSp>
          <p:nvCxnSpPr>
            <p:cNvPr id="211" name="Straight Arrow Connector 210">
              <a:extLst>
                <a:ext uri="{FF2B5EF4-FFF2-40B4-BE49-F238E27FC236}">
                  <a16:creationId xmlns:a16="http://schemas.microsoft.com/office/drawing/2014/main" id="{3E65A818-D31A-5628-C3B1-225F918DBE76}"/>
                </a:ext>
              </a:extLst>
            </p:cNvPr>
            <p:cNvCxnSpPr>
              <a:cxnSpLocks/>
              <a:endCxn id="210" idx="0"/>
            </p:cNvCxnSpPr>
            <p:nvPr/>
          </p:nvCxnSpPr>
          <p:spPr>
            <a:xfrm>
              <a:off x="1797465" y="1977877"/>
              <a:ext cx="6066" cy="889007"/>
            </a:xfrm>
            <a:prstGeom prst="straightConnector1">
              <a:avLst/>
            </a:prstGeom>
            <a:ln>
              <a:prstDash val="dashDot"/>
              <a:tailEnd type="triangle"/>
            </a:ln>
          </p:spPr>
          <p:style>
            <a:lnRef idx="2">
              <a:schemeClr val="accent5"/>
            </a:lnRef>
            <a:fillRef idx="1">
              <a:schemeClr val="lt1"/>
            </a:fillRef>
            <a:effectRef idx="0">
              <a:schemeClr val="accent5"/>
            </a:effectRef>
            <a:fontRef idx="minor">
              <a:schemeClr val="dk1"/>
            </a:fontRef>
          </p:style>
        </p:cxnSp>
      </p:grpSp>
      <p:grpSp>
        <p:nvGrpSpPr>
          <p:cNvPr id="212" name="Group 211">
            <a:extLst>
              <a:ext uri="{FF2B5EF4-FFF2-40B4-BE49-F238E27FC236}">
                <a16:creationId xmlns:a16="http://schemas.microsoft.com/office/drawing/2014/main" id="{59E9EF2D-AA46-7BE4-2A4F-0AEBDA8A2A98}"/>
              </a:ext>
            </a:extLst>
          </p:cNvPr>
          <p:cNvGrpSpPr/>
          <p:nvPr/>
        </p:nvGrpSpPr>
        <p:grpSpPr>
          <a:xfrm>
            <a:off x="2589794" y="4521368"/>
            <a:ext cx="1201811" cy="1586063"/>
            <a:chOff x="1202625" y="1977877"/>
            <a:chExt cx="1201811" cy="2537739"/>
          </a:xfrm>
        </p:grpSpPr>
        <p:sp>
          <p:nvSpPr>
            <p:cNvPr id="213" name="Rectangle 212">
              <a:extLst>
                <a:ext uri="{FF2B5EF4-FFF2-40B4-BE49-F238E27FC236}">
                  <a16:creationId xmlns:a16="http://schemas.microsoft.com/office/drawing/2014/main" id="{AB4C68D6-6FE9-4499-197F-1C613AD84B5A}"/>
                </a:ext>
              </a:extLst>
            </p:cNvPr>
            <p:cNvSpPr/>
            <p:nvPr/>
          </p:nvSpPr>
          <p:spPr>
            <a:xfrm>
              <a:off x="1202625" y="2866884"/>
              <a:ext cx="1201811" cy="1648732"/>
            </a:xfrm>
            <a:prstGeom prst="rect">
              <a:avLst/>
            </a:prstGeom>
            <a:ln>
              <a:prstDash val="dashDot"/>
            </a:ln>
          </p:spPr>
          <p:style>
            <a:lnRef idx="2">
              <a:schemeClr val="accent5"/>
            </a:lnRef>
            <a:fillRef idx="1">
              <a:schemeClr val="lt1"/>
            </a:fillRef>
            <a:effectRef idx="0">
              <a:schemeClr val="accent5"/>
            </a:effectRef>
            <a:fontRef idx="minor">
              <a:schemeClr val="dk1"/>
            </a:fontRef>
          </p:style>
          <p:txBody>
            <a:bodyPr rtlCol="0" anchor="ctr"/>
            <a:lstStyle/>
            <a:p>
              <a:pPr algn="ctr"/>
              <a:r>
                <a:rPr lang="en-GB" sz="1000" dirty="0">
                  <a:solidFill>
                    <a:schemeClr val="bg2">
                      <a:lumMod val="10000"/>
                    </a:schemeClr>
                  </a:solidFill>
                  <a:latin typeface="Aptos" panose="020B0004020202020204" pitchFamily="34" charset="0"/>
                </a:rPr>
                <a:t>Third Party Standards / Information Security Policy</a:t>
              </a:r>
            </a:p>
          </p:txBody>
        </p:sp>
        <p:cxnSp>
          <p:nvCxnSpPr>
            <p:cNvPr id="214" name="Straight Arrow Connector 213">
              <a:extLst>
                <a:ext uri="{FF2B5EF4-FFF2-40B4-BE49-F238E27FC236}">
                  <a16:creationId xmlns:a16="http://schemas.microsoft.com/office/drawing/2014/main" id="{5F2E9502-E982-7BC5-6832-9F13FE72C0A3}"/>
                </a:ext>
              </a:extLst>
            </p:cNvPr>
            <p:cNvCxnSpPr>
              <a:cxnSpLocks/>
              <a:endCxn id="213" idx="0"/>
            </p:cNvCxnSpPr>
            <p:nvPr/>
          </p:nvCxnSpPr>
          <p:spPr>
            <a:xfrm>
              <a:off x="1797465" y="1977877"/>
              <a:ext cx="6066" cy="889007"/>
            </a:xfrm>
            <a:prstGeom prst="straightConnector1">
              <a:avLst/>
            </a:prstGeom>
            <a:ln>
              <a:prstDash val="dashDot"/>
              <a:tailEnd type="triangle"/>
            </a:ln>
          </p:spPr>
          <p:style>
            <a:lnRef idx="2">
              <a:schemeClr val="accent5"/>
            </a:lnRef>
            <a:fillRef idx="1">
              <a:schemeClr val="lt1"/>
            </a:fillRef>
            <a:effectRef idx="0">
              <a:schemeClr val="accent5"/>
            </a:effectRef>
            <a:fontRef idx="minor">
              <a:schemeClr val="dk1"/>
            </a:fontRef>
          </p:style>
        </p:cxnSp>
      </p:grpSp>
      <p:cxnSp>
        <p:nvCxnSpPr>
          <p:cNvPr id="217" name="Connector: Elbow 216">
            <a:extLst>
              <a:ext uri="{FF2B5EF4-FFF2-40B4-BE49-F238E27FC236}">
                <a16:creationId xmlns:a16="http://schemas.microsoft.com/office/drawing/2014/main" id="{DADA96BC-2521-698D-DB28-5814CBC39BF5}"/>
              </a:ext>
            </a:extLst>
          </p:cNvPr>
          <p:cNvCxnSpPr>
            <a:cxnSpLocks/>
          </p:cNvCxnSpPr>
          <p:nvPr/>
        </p:nvCxnSpPr>
        <p:spPr>
          <a:xfrm>
            <a:off x="10772137" y="4063331"/>
            <a:ext cx="607991" cy="1461"/>
          </a:xfrm>
          <a:prstGeom prst="bentConnector3">
            <a:avLst>
              <a:gd name="adj1" fmla="val 50000"/>
            </a:avLst>
          </a:prstGeom>
          <a:solidFill>
            <a:srgbClr val="E97132"/>
          </a:solidFill>
          <a:ln w="19050" cap="flat" cmpd="sng" algn="ctr">
            <a:solidFill>
              <a:srgbClr val="E97132">
                <a:shade val="15000"/>
              </a:srgbClr>
            </a:solidFill>
            <a:prstDash val="solid"/>
            <a:miter lim="800000"/>
            <a:tailEnd type="triangle"/>
          </a:ln>
          <a:effectLst/>
        </p:spPr>
      </p:cxnSp>
      <p:cxnSp>
        <p:nvCxnSpPr>
          <p:cNvPr id="218" name="Connector: Elbow 217">
            <a:extLst>
              <a:ext uri="{FF2B5EF4-FFF2-40B4-BE49-F238E27FC236}">
                <a16:creationId xmlns:a16="http://schemas.microsoft.com/office/drawing/2014/main" id="{F08EAD6E-4935-BBCC-7F2B-11696DF9B0AF}"/>
              </a:ext>
            </a:extLst>
          </p:cNvPr>
          <p:cNvCxnSpPr>
            <a:cxnSpLocks/>
          </p:cNvCxnSpPr>
          <p:nvPr/>
        </p:nvCxnSpPr>
        <p:spPr>
          <a:xfrm>
            <a:off x="10784042" y="5615532"/>
            <a:ext cx="607991" cy="1461"/>
          </a:xfrm>
          <a:prstGeom prst="bentConnector3">
            <a:avLst>
              <a:gd name="adj1" fmla="val 50000"/>
            </a:avLst>
          </a:prstGeom>
          <a:solidFill>
            <a:srgbClr val="E97132"/>
          </a:solidFill>
          <a:ln w="19050" cap="flat" cmpd="sng" algn="ctr">
            <a:solidFill>
              <a:srgbClr val="E97132">
                <a:shade val="15000"/>
              </a:srgbClr>
            </a:solidFill>
            <a:prstDash val="solid"/>
            <a:miter lim="800000"/>
            <a:tailEnd type="triangle"/>
          </a:ln>
          <a:effectLst/>
        </p:spPr>
      </p:cxnSp>
      <p:cxnSp>
        <p:nvCxnSpPr>
          <p:cNvPr id="226" name="Straight Arrow Connector 225">
            <a:extLst>
              <a:ext uri="{FF2B5EF4-FFF2-40B4-BE49-F238E27FC236}">
                <a16:creationId xmlns:a16="http://schemas.microsoft.com/office/drawing/2014/main" id="{5FFBE06C-F56F-8C97-2A33-F1D5FE32326F}"/>
              </a:ext>
            </a:extLst>
          </p:cNvPr>
          <p:cNvCxnSpPr>
            <a:cxnSpLocks/>
          </p:cNvCxnSpPr>
          <p:nvPr/>
        </p:nvCxnSpPr>
        <p:spPr>
          <a:xfrm flipV="1">
            <a:off x="714380" y="3975813"/>
            <a:ext cx="271350" cy="741"/>
          </a:xfrm>
          <a:prstGeom prst="straightConnector1">
            <a:avLst/>
          </a:prstGeom>
          <a:noFill/>
          <a:ln w="19050" cap="flat" cmpd="sng" algn="ctr">
            <a:solidFill>
              <a:srgbClr val="156082"/>
            </a:solidFill>
            <a:prstDash val="solid"/>
            <a:miter lim="800000"/>
            <a:tailEnd type="triangle"/>
          </a:ln>
          <a:effectLst/>
        </p:spPr>
      </p:cxnSp>
      <p:cxnSp>
        <p:nvCxnSpPr>
          <p:cNvPr id="227" name="Straight Arrow Connector 226">
            <a:extLst>
              <a:ext uri="{FF2B5EF4-FFF2-40B4-BE49-F238E27FC236}">
                <a16:creationId xmlns:a16="http://schemas.microsoft.com/office/drawing/2014/main" id="{3AA70732-AF76-7895-6609-780F61A6FAF2}"/>
              </a:ext>
            </a:extLst>
          </p:cNvPr>
          <p:cNvCxnSpPr>
            <a:cxnSpLocks/>
          </p:cNvCxnSpPr>
          <p:nvPr/>
        </p:nvCxnSpPr>
        <p:spPr>
          <a:xfrm flipV="1">
            <a:off x="743705" y="5609029"/>
            <a:ext cx="271350" cy="741"/>
          </a:xfrm>
          <a:prstGeom prst="straightConnector1">
            <a:avLst/>
          </a:prstGeom>
          <a:noFill/>
          <a:ln w="19050" cap="flat" cmpd="sng" algn="ctr">
            <a:solidFill>
              <a:srgbClr val="156082"/>
            </a:solidFill>
            <a:prstDash val="solid"/>
            <a:miter lim="800000"/>
            <a:tailEnd type="triangle"/>
          </a:ln>
          <a:effectLst/>
        </p:spPr>
      </p:cxnSp>
    </p:spTree>
    <p:extLst>
      <p:ext uri="{BB962C8B-B14F-4D97-AF65-F5344CB8AC3E}">
        <p14:creationId xmlns:p14="http://schemas.microsoft.com/office/powerpoint/2010/main" val="245380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0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1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7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20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1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1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8"/>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7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18" grpId="0" animBg="1"/>
      <p:bldP spid="22" grpId="0" animBg="1"/>
      <p:bldP spid="32" grpId="0" animBg="1"/>
      <p:bldP spid="37" grpId="0"/>
      <p:bldP spid="38" grpId="0"/>
      <p:bldP spid="48" grpId="0" animBg="1"/>
      <p:bldP spid="50" grpId="0" animBg="1"/>
      <p:bldP spid="100" grpId="0" animBg="1"/>
      <p:bldP spid="106" grpId="0" animBg="1"/>
      <p:bldP spid="115" grpId="0" animBg="1"/>
      <p:bldP spid="127" grpId="0" animBg="1"/>
      <p:bldP spid="129" grpId="0"/>
      <p:bldP spid="1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6E1C60-BB45-C876-5956-ED2F441E071F}"/>
              </a:ext>
            </a:extLst>
          </p:cNvPr>
          <p:cNvSpPr>
            <a:spLocks noGrp="1"/>
          </p:cNvSpPr>
          <p:nvPr>
            <p:ph type="body" sz="quarter" idx="16"/>
          </p:nvPr>
        </p:nvSpPr>
        <p:spPr>
          <a:xfrm>
            <a:off x="145189" y="222419"/>
            <a:ext cx="7264100" cy="455457"/>
          </a:xfrm>
        </p:spPr>
        <p:txBody>
          <a:bodyPr>
            <a:normAutofit/>
          </a:bodyPr>
          <a:lstStyle/>
          <a:p>
            <a:pPr algn="l"/>
            <a:r>
              <a:rPr lang="en-GB" dirty="0"/>
              <a:t>Stakeholder &amp; Other Interested parties - Analysis</a:t>
            </a:r>
          </a:p>
        </p:txBody>
      </p:sp>
      <p:sp>
        <p:nvSpPr>
          <p:cNvPr id="5" name="Slide Number Placeholder 4">
            <a:extLst>
              <a:ext uri="{FF2B5EF4-FFF2-40B4-BE49-F238E27FC236}">
                <a16:creationId xmlns:a16="http://schemas.microsoft.com/office/drawing/2014/main" id="{12A32E67-ECF3-1780-50A1-5864D84A50AC}"/>
              </a:ext>
            </a:extLst>
          </p:cNvPr>
          <p:cNvSpPr>
            <a:spLocks noGrp="1"/>
          </p:cNvSpPr>
          <p:nvPr>
            <p:ph type="sldNum" sz="quarter" idx="12"/>
          </p:nvPr>
        </p:nvSpPr>
        <p:spPr>
          <a:xfrm>
            <a:off x="11149116" y="6410138"/>
            <a:ext cx="76490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3DE79-9394-CE4D-B3D9-B1E9F5BFD092}" type="slidenum">
              <a:rPr kumimoji="0" lang="en-US" sz="1100" b="0" i="0" u="none" strike="noStrike" kern="1200" cap="none" spc="0" normalizeH="0" baseline="0" noProof="0" smtClean="0">
                <a:ln>
                  <a:noFill/>
                </a:ln>
                <a:solidFill>
                  <a:srgbClr val="FD6E39"/>
                </a:solidFill>
                <a:effectLst/>
                <a:uLnTx/>
                <a:uFillTx/>
                <a:latin typeface="Arial Nova Light"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100" b="0" i="0" u="none" strike="noStrike" kern="1200" cap="none" spc="0" normalizeH="0" baseline="0" noProof="0" dirty="0">
              <a:ln>
                <a:noFill/>
              </a:ln>
              <a:solidFill>
                <a:srgbClr val="FD6E39"/>
              </a:solidFill>
              <a:effectLst/>
              <a:uLnTx/>
              <a:uFillTx/>
              <a:latin typeface="Arial Nova Light" panose="020B0504020202020204" pitchFamily="34" charset="0"/>
              <a:ea typeface="+mn-ea"/>
              <a:cs typeface="+mn-cs"/>
            </a:endParaRPr>
          </a:p>
        </p:txBody>
      </p:sp>
      <p:sp>
        <p:nvSpPr>
          <p:cNvPr id="8" name="Slide Number Placeholder 2">
            <a:extLst>
              <a:ext uri="{FF2B5EF4-FFF2-40B4-BE49-F238E27FC236}">
                <a16:creationId xmlns:a16="http://schemas.microsoft.com/office/drawing/2014/main" id="{7D946B2A-48BD-631C-D080-75686FE37817}"/>
              </a:ext>
            </a:extLst>
          </p:cNvPr>
          <p:cNvSpPr txBox="1">
            <a:spLocks/>
          </p:cNvSpPr>
          <p:nvPr/>
        </p:nvSpPr>
        <p:spPr>
          <a:xfrm>
            <a:off x="11117439" y="6245133"/>
            <a:ext cx="764908" cy="365125"/>
          </a:xfrm>
          <a:prstGeom prst="rect">
            <a:avLst/>
          </a:prstGeom>
        </p:spPr>
        <p:txBody>
          <a:bodyPr vert="horz" lIns="91440" tIns="45720" rIns="91440" bIns="45720" rtlCol="0" anchor="ctr"/>
          <a:lstStyle>
            <a:defPPr>
              <a:defRPr lang="en-US"/>
            </a:defPPr>
            <a:lvl1pPr marL="0" algn="r" defTabSz="914400" rtl="0" eaLnBrk="1" latinLnBrk="0" hangingPunct="1">
              <a:defRPr sz="1100" b="0" i="0" kern="1200">
                <a:solidFill>
                  <a:schemeClr val="accent1"/>
                </a:solidFill>
                <a:latin typeface="Arial Nova Light" panose="020B05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FC3DE79-9394-CE4D-B3D9-B1E9F5BFD092}" type="slidenum">
              <a:rPr lang="en-US" smtClean="0"/>
              <a:pPr/>
              <a:t>12</a:t>
            </a:fld>
            <a:endParaRPr lang="en-US"/>
          </a:p>
        </p:txBody>
      </p:sp>
      <p:sp>
        <p:nvSpPr>
          <p:cNvPr id="11" name="TextBox 10">
            <a:extLst>
              <a:ext uri="{FF2B5EF4-FFF2-40B4-BE49-F238E27FC236}">
                <a16:creationId xmlns:a16="http://schemas.microsoft.com/office/drawing/2014/main" id="{950B8B5A-4968-76AE-09A8-5413C662E2DC}"/>
              </a:ext>
            </a:extLst>
          </p:cNvPr>
          <p:cNvSpPr txBox="1"/>
          <p:nvPr/>
        </p:nvSpPr>
        <p:spPr>
          <a:xfrm>
            <a:off x="143025" y="1007686"/>
            <a:ext cx="11739322" cy="600164"/>
          </a:xfrm>
          <a:prstGeom prst="rect">
            <a:avLst/>
          </a:prstGeom>
          <a:noFill/>
        </p:spPr>
        <p:txBody>
          <a:bodyPr wrap="square" rtlCol="0">
            <a:spAutoFit/>
          </a:bodyPr>
          <a:lstStyle/>
          <a:p>
            <a:r>
              <a:rPr lang="en-GB" sz="1100" dirty="0">
                <a:latin typeface="Aptos" panose="020B0004020202020204" pitchFamily="34" charset="0"/>
              </a:rPr>
              <a:t>As part of our Management Clause (4.2 ISMS – Stakeholders and other interested parties) we are required to ensure that stakeholders and other interested parties that are relevant to Aggreko’s purpose, strategic direction and Information Security issues are identified, their relevant requirements determined, and these are considered when establishing and maintaining the Information Security Management System. </a:t>
            </a:r>
          </a:p>
        </p:txBody>
      </p:sp>
      <p:sp>
        <p:nvSpPr>
          <p:cNvPr id="10" name="TextBox 9">
            <a:extLst>
              <a:ext uri="{FF2B5EF4-FFF2-40B4-BE49-F238E27FC236}">
                <a16:creationId xmlns:a16="http://schemas.microsoft.com/office/drawing/2014/main" id="{79E2ED48-9119-904F-6B02-9238BE9F19B5}"/>
              </a:ext>
            </a:extLst>
          </p:cNvPr>
          <p:cNvSpPr txBox="1"/>
          <p:nvPr/>
        </p:nvSpPr>
        <p:spPr>
          <a:xfrm>
            <a:off x="184678" y="2059677"/>
            <a:ext cx="5828007" cy="3064942"/>
          </a:xfrm>
          <a:prstGeom prst="rect">
            <a:avLst/>
          </a:prstGeom>
          <a:noFill/>
        </p:spPr>
        <p:txBody>
          <a:bodyPr wrap="square">
            <a:spAutoFit/>
          </a:bodyPr>
          <a:lstStyle/>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The process of identifying stakeholders and other interested parties, their expectations and success measures is called stakeholder analysis and should be conducted after establishing the vision and mission of Aggreko. </a:t>
            </a: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For Project Management, we are interested in the following: </a:t>
            </a:r>
          </a:p>
          <a:p>
            <a:pPr marL="342900" lvl="0" indent="-342900">
              <a:lnSpc>
                <a:spcPct val="107000"/>
              </a:lnSpc>
              <a:spcAft>
                <a:spcPts val="800"/>
              </a:spcAft>
              <a:buFont typeface="+mj-lt"/>
              <a:buAutoNum type="arabicPeriod"/>
            </a:pPr>
            <a:r>
              <a:rPr lang="en-GB" sz="1200" kern="100" dirty="0">
                <a:effectLst/>
                <a:latin typeface="Aptos" panose="020B0004020202020204" pitchFamily="34" charset="0"/>
                <a:ea typeface="Aptos" panose="020B0004020202020204" pitchFamily="34" charset="0"/>
                <a:cs typeface="Arial" panose="020B0604020202020204" pitchFamily="34" charset="0"/>
              </a:rPr>
              <a:t>A project planning template for identifying the stakeholders and determining their power, influence, and interest to work out how to win their support for a particular project. This has been created and developed by our Business Analyst team. </a:t>
            </a: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The first is created when developing the strategic plan and identifying the business processes to implement it, and the second during the execution of the plan as an aid to managing the relationships between various stakeholders effectively.</a:t>
            </a: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We will then output this into a stakeholder map, which has been used to identify the stakeholders and other interested parties. </a:t>
            </a:r>
          </a:p>
        </p:txBody>
      </p:sp>
      <p:pic>
        <p:nvPicPr>
          <p:cNvPr id="12" name="Picture 11">
            <a:extLst>
              <a:ext uri="{FF2B5EF4-FFF2-40B4-BE49-F238E27FC236}">
                <a16:creationId xmlns:a16="http://schemas.microsoft.com/office/drawing/2014/main" id="{C1A84E36-2586-D2E4-B132-6A49851A0315}"/>
              </a:ext>
            </a:extLst>
          </p:cNvPr>
          <p:cNvPicPr>
            <a:picLocks noChangeAspect="1"/>
          </p:cNvPicPr>
          <p:nvPr/>
        </p:nvPicPr>
        <p:blipFill>
          <a:blip r:embed="rId3"/>
          <a:stretch>
            <a:fillRect/>
          </a:stretch>
        </p:blipFill>
        <p:spPr>
          <a:xfrm>
            <a:off x="6220971" y="1699291"/>
            <a:ext cx="5828005" cy="4033998"/>
          </a:xfrm>
          <a:prstGeom prst="rect">
            <a:avLst/>
          </a:prstGeom>
        </p:spPr>
      </p:pic>
      <p:graphicFrame>
        <p:nvGraphicFramePr>
          <p:cNvPr id="13" name="Object 12">
            <a:hlinkClick r:id="" action="ppaction://ole?verb=0"/>
            <a:extLst>
              <a:ext uri="{FF2B5EF4-FFF2-40B4-BE49-F238E27FC236}">
                <a16:creationId xmlns:a16="http://schemas.microsoft.com/office/drawing/2014/main" id="{3E8FC0D4-C0AE-8DCF-9B6F-96CBF20DAA6C}"/>
              </a:ext>
            </a:extLst>
          </p:cNvPr>
          <p:cNvGraphicFramePr>
            <a:graphicFrameLocks noChangeAspect="1"/>
          </p:cNvGraphicFramePr>
          <p:nvPr>
            <p:extLst>
              <p:ext uri="{D42A27DB-BD31-4B8C-83A1-F6EECF244321}">
                <p14:modId xmlns:p14="http://schemas.microsoft.com/office/powerpoint/2010/main" val="3875647209"/>
              </p:ext>
            </p:extLst>
          </p:nvPr>
        </p:nvGraphicFramePr>
        <p:xfrm>
          <a:off x="6873240" y="6003738"/>
          <a:ext cx="914400" cy="771525"/>
        </p:xfrm>
        <a:graphic>
          <a:graphicData uri="http://schemas.openxmlformats.org/presentationml/2006/ole">
            <mc:AlternateContent xmlns:mc="http://schemas.openxmlformats.org/markup-compatibility/2006">
              <mc:Choice xmlns:v="urn:schemas-microsoft-com:vml" Requires="v">
                <p:oleObj name="Presentation" showAsIcon="1" r:id="rId4" imgW="914400" imgH="771797" progId="PowerPoint.Show.12">
                  <p:embed/>
                </p:oleObj>
              </mc:Choice>
              <mc:Fallback>
                <p:oleObj name="Presentation" showAsIcon="1" r:id="rId4" imgW="914400" imgH="771797" progId="PowerPoint.Show.12">
                  <p:embed/>
                  <p:pic>
                    <p:nvPicPr>
                      <p:cNvPr id="13" name="Object 12">
                        <a:hlinkClick r:id="" action="ppaction://ole?verb=0"/>
                        <a:extLst>
                          <a:ext uri="{FF2B5EF4-FFF2-40B4-BE49-F238E27FC236}">
                            <a16:creationId xmlns:a16="http://schemas.microsoft.com/office/drawing/2014/main" id="{3E8FC0D4-C0AE-8DCF-9B6F-96CBF20DAA6C}"/>
                          </a:ext>
                        </a:extLst>
                      </p:cNvPr>
                      <p:cNvPicPr/>
                      <p:nvPr/>
                    </p:nvPicPr>
                    <p:blipFill>
                      <a:blip r:embed="rId5"/>
                      <a:stretch>
                        <a:fillRect/>
                      </a:stretch>
                    </p:blipFill>
                    <p:spPr>
                      <a:xfrm>
                        <a:off x="6873240" y="6003738"/>
                        <a:ext cx="914400" cy="771525"/>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D28E384B-10AB-BB48-0A98-9328168CA423}"/>
              </a:ext>
            </a:extLst>
          </p:cNvPr>
          <p:cNvSpPr txBox="1"/>
          <p:nvPr/>
        </p:nvSpPr>
        <p:spPr>
          <a:xfrm>
            <a:off x="3652608" y="6185116"/>
            <a:ext cx="4720155" cy="276999"/>
          </a:xfrm>
          <a:prstGeom prst="rect">
            <a:avLst/>
          </a:prstGeom>
          <a:noFill/>
        </p:spPr>
        <p:txBody>
          <a:bodyPr wrap="square" rtlCol="0">
            <a:spAutoFit/>
          </a:bodyPr>
          <a:lstStyle/>
          <a:p>
            <a:r>
              <a:rPr lang="en-GB" sz="1200" dirty="0"/>
              <a:t>Stakeholder Analysis Workshop with template: </a:t>
            </a:r>
          </a:p>
        </p:txBody>
      </p:sp>
    </p:spTree>
    <p:extLst>
      <p:ext uri="{BB962C8B-B14F-4D97-AF65-F5344CB8AC3E}">
        <p14:creationId xmlns:p14="http://schemas.microsoft.com/office/powerpoint/2010/main" val="286444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6E1C60-BB45-C876-5956-ED2F441E071F}"/>
              </a:ext>
            </a:extLst>
          </p:cNvPr>
          <p:cNvSpPr>
            <a:spLocks noGrp="1"/>
          </p:cNvSpPr>
          <p:nvPr>
            <p:ph type="body" sz="quarter" idx="16"/>
          </p:nvPr>
        </p:nvSpPr>
        <p:spPr>
          <a:xfrm>
            <a:off x="145189" y="222419"/>
            <a:ext cx="7264100" cy="455457"/>
          </a:xfrm>
        </p:spPr>
        <p:txBody>
          <a:bodyPr>
            <a:normAutofit/>
          </a:bodyPr>
          <a:lstStyle/>
          <a:p>
            <a:pPr algn="l"/>
            <a:r>
              <a:rPr lang="en-GB" dirty="0"/>
              <a:t>Aggreko ISO27001 – RFP Requirements</a:t>
            </a:r>
          </a:p>
        </p:txBody>
      </p:sp>
      <p:sp>
        <p:nvSpPr>
          <p:cNvPr id="5" name="Slide Number Placeholder 4">
            <a:extLst>
              <a:ext uri="{FF2B5EF4-FFF2-40B4-BE49-F238E27FC236}">
                <a16:creationId xmlns:a16="http://schemas.microsoft.com/office/drawing/2014/main" id="{12A32E67-ECF3-1780-50A1-5864D84A50AC}"/>
              </a:ext>
            </a:extLst>
          </p:cNvPr>
          <p:cNvSpPr>
            <a:spLocks noGrp="1"/>
          </p:cNvSpPr>
          <p:nvPr>
            <p:ph type="sldNum" sz="quarter" idx="12"/>
          </p:nvPr>
        </p:nvSpPr>
        <p:spPr>
          <a:xfrm>
            <a:off x="11149116" y="6410138"/>
            <a:ext cx="76490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3DE79-9394-CE4D-B3D9-B1E9F5BFD092}" type="slidenum">
              <a:rPr kumimoji="0" lang="en-US" sz="1100" b="0" i="0" u="none" strike="noStrike" kern="1200" cap="none" spc="0" normalizeH="0" baseline="0" noProof="0" smtClean="0">
                <a:ln>
                  <a:noFill/>
                </a:ln>
                <a:solidFill>
                  <a:srgbClr val="FD6E39"/>
                </a:solidFill>
                <a:effectLst/>
                <a:uLnTx/>
                <a:uFillTx/>
                <a:latin typeface="Arial Nova Light"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100" b="0" i="0" u="none" strike="noStrike" kern="1200" cap="none" spc="0" normalizeH="0" baseline="0" noProof="0" dirty="0">
              <a:ln>
                <a:noFill/>
              </a:ln>
              <a:solidFill>
                <a:srgbClr val="FD6E39"/>
              </a:solidFill>
              <a:effectLst/>
              <a:uLnTx/>
              <a:uFillTx/>
              <a:latin typeface="Arial Nova Light" panose="020B0504020202020204" pitchFamily="34" charset="0"/>
              <a:ea typeface="+mn-ea"/>
              <a:cs typeface="+mn-cs"/>
            </a:endParaRPr>
          </a:p>
        </p:txBody>
      </p:sp>
      <p:sp>
        <p:nvSpPr>
          <p:cNvPr id="8" name="Slide Number Placeholder 2">
            <a:extLst>
              <a:ext uri="{FF2B5EF4-FFF2-40B4-BE49-F238E27FC236}">
                <a16:creationId xmlns:a16="http://schemas.microsoft.com/office/drawing/2014/main" id="{7D946B2A-48BD-631C-D080-75686FE37817}"/>
              </a:ext>
            </a:extLst>
          </p:cNvPr>
          <p:cNvSpPr txBox="1">
            <a:spLocks/>
          </p:cNvSpPr>
          <p:nvPr/>
        </p:nvSpPr>
        <p:spPr>
          <a:xfrm>
            <a:off x="11117439" y="6245133"/>
            <a:ext cx="764908" cy="365125"/>
          </a:xfrm>
          <a:prstGeom prst="rect">
            <a:avLst/>
          </a:prstGeom>
        </p:spPr>
        <p:txBody>
          <a:bodyPr vert="horz" lIns="91440" tIns="45720" rIns="91440" bIns="45720" rtlCol="0" anchor="ctr"/>
          <a:lstStyle>
            <a:defPPr>
              <a:defRPr lang="en-US"/>
            </a:defPPr>
            <a:lvl1pPr marL="0" algn="r" defTabSz="914400" rtl="0" eaLnBrk="1" latinLnBrk="0" hangingPunct="1">
              <a:defRPr sz="1100" b="0" i="0" kern="1200">
                <a:solidFill>
                  <a:schemeClr val="accent1"/>
                </a:solidFill>
                <a:latin typeface="Arial Nova Light" panose="020B05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FC3DE79-9394-CE4D-B3D9-B1E9F5BFD092}" type="slidenum">
              <a:rPr lang="en-US" smtClean="0"/>
              <a:pPr/>
              <a:t>13</a:t>
            </a:fld>
            <a:endParaRPr lang="en-US"/>
          </a:p>
        </p:txBody>
      </p:sp>
      <p:graphicFrame>
        <p:nvGraphicFramePr>
          <p:cNvPr id="4" name="Table 3">
            <a:extLst>
              <a:ext uri="{FF2B5EF4-FFF2-40B4-BE49-F238E27FC236}">
                <a16:creationId xmlns:a16="http://schemas.microsoft.com/office/drawing/2014/main" id="{2A355791-EF8D-6AA1-3DC1-3B0C6F1F716B}"/>
              </a:ext>
            </a:extLst>
          </p:cNvPr>
          <p:cNvGraphicFramePr>
            <a:graphicFrameLocks noGrp="1"/>
          </p:cNvGraphicFramePr>
          <p:nvPr>
            <p:extLst>
              <p:ext uri="{D42A27DB-BD31-4B8C-83A1-F6EECF244321}">
                <p14:modId xmlns:p14="http://schemas.microsoft.com/office/powerpoint/2010/main" val="4030197887"/>
              </p:ext>
            </p:extLst>
          </p:nvPr>
        </p:nvGraphicFramePr>
        <p:xfrm>
          <a:off x="174702" y="1846441"/>
          <a:ext cx="11842595" cy="4316190"/>
        </p:xfrm>
        <a:graphic>
          <a:graphicData uri="http://schemas.openxmlformats.org/drawingml/2006/table">
            <a:tbl>
              <a:tblPr/>
              <a:tblGrid>
                <a:gridCol w="1089512">
                  <a:extLst>
                    <a:ext uri="{9D8B030D-6E8A-4147-A177-3AD203B41FA5}">
                      <a16:colId xmlns:a16="http://schemas.microsoft.com/office/drawing/2014/main" val="3152206571"/>
                    </a:ext>
                  </a:extLst>
                </a:gridCol>
                <a:gridCol w="2178490">
                  <a:extLst>
                    <a:ext uri="{9D8B030D-6E8A-4147-A177-3AD203B41FA5}">
                      <a16:colId xmlns:a16="http://schemas.microsoft.com/office/drawing/2014/main" val="1587244818"/>
                    </a:ext>
                  </a:extLst>
                </a:gridCol>
                <a:gridCol w="8574593">
                  <a:extLst>
                    <a:ext uri="{9D8B030D-6E8A-4147-A177-3AD203B41FA5}">
                      <a16:colId xmlns:a16="http://schemas.microsoft.com/office/drawing/2014/main" val="2084629963"/>
                    </a:ext>
                  </a:extLst>
                </a:gridCol>
              </a:tblGrid>
              <a:tr h="185405">
                <a:tc>
                  <a:txBody>
                    <a:bodyPr/>
                    <a:lstStyle/>
                    <a:p>
                      <a:pPr algn="ctr" fontAlgn="ctr"/>
                      <a:r>
                        <a:rPr lang="en-GB" sz="1100" b="1" i="0" u="none" strike="noStrike">
                          <a:solidFill>
                            <a:srgbClr val="FFFFFF"/>
                          </a:solidFill>
                          <a:effectLst/>
                          <a:latin typeface="Aptos" panose="020B0004020202020204" pitchFamily="34" charset="0"/>
                        </a:rPr>
                        <a:t>Requirement serial number</a:t>
                      </a:r>
                    </a:p>
                  </a:txBody>
                  <a:tcPr marL="6955" marR="6955" marT="6955" marB="0" anchor="ctr">
                    <a:lnL>
                      <a:noFill/>
                    </a:lnL>
                    <a:lnR>
                      <a:noFill/>
                    </a:lnR>
                    <a:lnT>
                      <a:noFill/>
                    </a:lnT>
                    <a:lnB>
                      <a:noFill/>
                    </a:lnB>
                    <a:solidFill>
                      <a:srgbClr val="333333"/>
                    </a:solidFill>
                  </a:tcPr>
                </a:tc>
                <a:tc>
                  <a:txBody>
                    <a:bodyPr/>
                    <a:lstStyle/>
                    <a:p>
                      <a:pPr algn="ctr" fontAlgn="ctr"/>
                      <a:r>
                        <a:rPr lang="en-GB" sz="1100" b="1" i="0" u="none" strike="noStrike" dirty="0">
                          <a:solidFill>
                            <a:srgbClr val="FFFFFF"/>
                          </a:solidFill>
                          <a:effectLst/>
                          <a:latin typeface="Aptos" panose="020B0004020202020204" pitchFamily="34" charset="0"/>
                        </a:rPr>
                        <a:t>Requirement name</a:t>
                      </a:r>
                    </a:p>
                  </a:txBody>
                  <a:tcPr marL="6955" marR="6955" marT="6955" marB="0" anchor="ctr">
                    <a:lnL>
                      <a:noFill/>
                    </a:lnL>
                    <a:lnR>
                      <a:noFill/>
                    </a:lnR>
                    <a:lnT>
                      <a:noFill/>
                    </a:lnT>
                    <a:lnB>
                      <a:noFill/>
                    </a:lnB>
                    <a:solidFill>
                      <a:srgbClr val="333333"/>
                    </a:solidFill>
                  </a:tcPr>
                </a:tc>
                <a:tc>
                  <a:txBody>
                    <a:bodyPr/>
                    <a:lstStyle/>
                    <a:p>
                      <a:pPr algn="ctr" fontAlgn="ctr"/>
                      <a:r>
                        <a:rPr lang="en-GB" sz="1100" b="1" i="0" u="none" strike="noStrike" dirty="0">
                          <a:solidFill>
                            <a:srgbClr val="FFFFFF"/>
                          </a:solidFill>
                          <a:effectLst/>
                          <a:latin typeface="Aptos" panose="020B0004020202020204" pitchFamily="34" charset="0"/>
                        </a:rPr>
                        <a:t>Requirement Description</a:t>
                      </a:r>
                    </a:p>
                  </a:txBody>
                  <a:tcPr marL="6955" marR="6955" marT="6955" marB="0" anchor="ctr">
                    <a:lnL>
                      <a:noFill/>
                    </a:lnL>
                    <a:lnR>
                      <a:noFill/>
                    </a:lnR>
                    <a:lnT>
                      <a:noFill/>
                    </a:lnT>
                    <a:lnB>
                      <a:noFill/>
                    </a:lnB>
                    <a:solidFill>
                      <a:srgbClr val="333333"/>
                    </a:solidFill>
                  </a:tcPr>
                </a:tc>
                <a:extLst>
                  <a:ext uri="{0D108BD9-81ED-4DB2-BD59-A6C34878D82A}">
                    <a16:rowId xmlns:a16="http://schemas.microsoft.com/office/drawing/2014/main" val="3816197512"/>
                  </a:ext>
                </a:extLst>
              </a:tr>
              <a:tr h="94586">
                <a:tc>
                  <a:txBody>
                    <a:bodyPr/>
                    <a:lstStyle/>
                    <a:p>
                      <a:pPr algn="ctr" fontAlgn="ctr"/>
                      <a:r>
                        <a:rPr lang="en-GB" sz="1100" b="1" i="0" u="none" strike="noStrike">
                          <a:solidFill>
                            <a:srgbClr val="FFFFFF"/>
                          </a:solidFill>
                          <a:effectLst/>
                          <a:latin typeface="Aptos" panose="020B0004020202020204" pitchFamily="34" charset="0"/>
                        </a:rPr>
                        <a:t> </a:t>
                      </a:r>
                    </a:p>
                  </a:txBody>
                  <a:tcPr marL="6955" marR="6955" marT="6955" marB="0" anchor="ctr">
                    <a:lnL>
                      <a:noFill/>
                    </a:lnL>
                    <a:lnR>
                      <a:noFill/>
                    </a:lnR>
                    <a:lnT>
                      <a:noFill/>
                    </a:lnT>
                    <a:lnB>
                      <a:noFill/>
                    </a:lnB>
                    <a:solidFill>
                      <a:srgbClr val="333333"/>
                    </a:solidFill>
                  </a:tcPr>
                </a:tc>
                <a:tc>
                  <a:txBody>
                    <a:bodyPr/>
                    <a:lstStyle/>
                    <a:p>
                      <a:pPr algn="ctr" fontAlgn="ctr"/>
                      <a:r>
                        <a:rPr lang="en-GB" sz="1100" b="1" i="0" u="none" strike="noStrike">
                          <a:solidFill>
                            <a:srgbClr val="FFFFFF"/>
                          </a:solidFill>
                          <a:effectLst/>
                          <a:latin typeface="Aptos" panose="020B0004020202020204" pitchFamily="34" charset="0"/>
                        </a:rPr>
                        <a:t> </a:t>
                      </a:r>
                    </a:p>
                  </a:txBody>
                  <a:tcPr marL="6955" marR="6955" marT="6955" marB="0" anchor="ctr">
                    <a:lnL>
                      <a:noFill/>
                    </a:lnL>
                    <a:lnR>
                      <a:noFill/>
                    </a:lnR>
                    <a:lnT>
                      <a:noFill/>
                    </a:lnT>
                    <a:lnB>
                      <a:noFill/>
                    </a:lnB>
                    <a:solidFill>
                      <a:srgbClr val="333333"/>
                    </a:solidFill>
                  </a:tcPr>
                </a:tc>
                <a:tc>
                  <a:txBody>
                    <a:bodyPr/>
                    <a:lstStyle/>
                    <a:p>
                      <a:pPr algn="ctr" fontAlgn="ctr"/>
                      <a:r>
                        <a:rPr lang="en-GB" sz="1100" b="1" i="0" u="none" strike="noStrike" dirty="0">
                          <a:solidFill>
                            <a:srgbClr val="FFFFFF"/>
                          </a:solidFill>
                          <a:effectLst/>
                          <a:latin typeface="Aptos" panose="020B0004020202020204" pitchFamily="34" charset="0"/>
                        </a:rPr>
                        <a:t>Security requirements</a:t>
                      </a:r>
                    </a:p>
                  </a:txBody>
                  <a:tcPr marL="6955" marR="6955" marT="6955" marB="0" anchor="ctr">
                    <a:lnL>
                      <a:noFill/>
                    </a:lnL>
                    <a:lnR>
                      <a:noFill/>
                    </a:lnR>
                    <a:lnT>
                      <a:noFill/>
                    </a:lnT>
                    <a:lnB>
                      <a:noFill/>
                    </a:lnB>
                    <a:solidFill>
                      <a:srgbClr val="333333"/>
                    </a:solidFill>
                  </a:tcPr>
                </a:tc>
                <a:extLst>
                  <a:ext uri="{0D108BD9-81ED-4DB2-BD59-A6C34878D82A}">
                    <a16:rowId xmlns:a16="http://schemas.microsoft.com/office/drawing/2014/main" val="2286744345"/>
                  </a:ext>
                </a:extLst>
              </a:tr>
              <a:tr h="94586">
                <a:tc>
                  <a:txBody>
                    <a:bodyPr/>
                    <a:lstStyle/>
                    <a:p>
                      <a:pPr algn="l" fontAlgn="ctr"/>
                      <a:r>
                        <a:rPr lang="en-GB" sz="1100" b="0" i="0" u="none" strike="noStrike">
                          <a:solidFill>
                            <a:srgbClr val="000000"/>
                          </a:solidFill>
                          <a:effectLst/>
                          <a:latin typeface="Aptos" panose="020B0004020202020204" pitchFamily="34" charset="0"/>
                        </a:rPr>
                        <a:t>6.1.1</a:t>
                      </a:r>
                    </a:p>
                  </a:txBody>
                  <a:tcPr marL="6955" marR="6955" marT="6955" marB="0" anchor="ctr">
                    <a:lnL>
                      <a:noFill/>
                    </a:lnL>
                    <a:lnR>
                      <a:noFill/>
                    </a:lnR>
                    <a:lnT>
                      <a:noFill/>
                    </a:lnT>
                    <a:lnB>
                      <a:noFill/>
                    </a:lnB>
                    <a:noFill/>
                  </a:tcPr>
                </a:tc>
                <a:tc>
                  <a:txBody>
                    <a:bodyPr/>
                    <a:lstStyle/>
                    <a:p>
                      <a:pPr algn="l" fontAlgn="ctr"/>
                      <a:r>
                        <a:rPr lang="en-GB" sz="1100" b="0" i="0" u="none" strike="noStrike">
                          <a:solidFill>
                            <a:srgbClr val="000000"/>
                          </a:solidFill>
                          <a:effectLst/>
                          <a:latin typeface="Aptos" panose="020B0004020202020204" pitchFamily="34" charset="0"/>
                        </a:rPr>
                        <a:t>Data Security</a:t>
                      </a:r>
                    </a:p>
                  </a:txBody>
                  <a:tcPr marL="6955" marR="6955" marT="6955" marB="0" anchor="ctr">
                    <a:lnL>
                      <a:noFill/>
                    </a:lnL>
                    <a:lnR>
                      <a:noFill/>
                    </a:lnR>
                    <a:lnT>
                      <a:noFill/>
                    </a:lnT>
                    <a:lnB>
                      <a:noFill/>
                    </a:lnB>
                    <a:noFill/>
                  </a:tcPr>
                </a:tc>
                <a:tc>
                  <a:txBody>
                    <a:bodyPr/>
                    <a:lstStyle/>
                    <a:p>
                      <a:pPr algn="l" fontAlgn="ctr"/>
                      <a:r>
                        <a:rPr lang="en-GB" sz="1100" b="0" i="0" u="none" strike="noStrike">
                          <a:solidFill>
                            <a:srgbClr val="000000"/>
                          </a:solidFill>
                          <a:effectLst/>
                          <a:latin typeface="Aptos" panose="020B0004020202020204" pitchFamily="34" charset="0"/>
                        </a:rPr>
                        <a:t>Where are your data centers located?</a:t>
                      </a:r>
                    </a:p>
                  </a:txBody>
                  <a:tcPr marL="6955" marR="6955" marT="6955" marB="0" anchor="ctr">
                    <a:lnL>
                      <a:noFill/>
                    </a:lnL>
                    <a:lnR>
                      <a:noFill/>
                    </a:lnR>
                    <a:lnT>
                      <a:noFill/>
                    </a:lnT>
                    <a:lnB>
                      <a:noFill/>
                    </a:lnB>
                    <a:noFill/>
                  </a:tcPr>
                </a:tc>
                <a:extLst>
                  <a:ext uri="{0D108BD9-81ED-4DB2-BD59-A6C34878D82A}">
                    <a16:rowId xmlns:a16="http://schemas.microsoft.com/office/drawing/2014/main" val="2602989913"/>
                  </a:ext>
                </a:extLst>
              </a:tr>
              <a:tr h="94586">
                <a:tc>
                  <a:txBody>
                    <a:bodyPr/>
                    <a:lstStyle/>
                    <a:p>
                      <a:pPr algn="l" fontAlgn="ctr"/>
                      <a:r>
                        <a:rPr lang="en-GB" sz="1100" b="0" i="0" u="none" strike="noStrike">
                          <a:solidFill>
                            <a:srgbClr val="000000"/>
                          </a:solidFill>
                          <a:effectLst/>
                          <a:latin typeface="Aptos" panose="020B0004020202020204" pitchFamily="34" charset="0"/>
                        </a:rPr>
                        <a:t>6.1.2</a:t>
                      </a:r>
                    </a:p>
                  </a:txBody>
                  <a:tcPr marL="6955" marR="6955" marT="6955" marB="0" anchor="ctr">
                    <a:lnL>
                      <a:noFill/>
                    </a:lnL>
                    <a:lnR>
                      <a:noFill/>
                    </a:lnR>
                    <a:lnT>
                      <a:noFill/>
                    </a:lnT>
                    <a:lnB>
                      <a:noFill/>
                    </a:lnB>
                    <a:noFill/>
                  </a:tcPr>
                </a:tc>
                <a:tc>
                  <a:txBody>
                    <a:bodyPr/>
                    <a:lstStyle/>
                    <a:p>
                      <a:pPr algn="l" fontAlgn="ctr"/>
                      <a:r>
                        <a:rPr lang="en-GB" sz="1100" b="0" i="0" u="none" strike="noStrike">
                          <a:solidFill>
                            <a:srgbClr val="000000"/>
                          </a:solidFill>
                          <a:effectLst/>
                          <a:latin typeface="Aptos" panose="020B0004020202020204" pitchFamily="34" charset="0"/>
                        </a:rPr>
                        <a:t>Data Security</a:t>
                      </a:r>
                    </a:p>
                  </a:txBody>
                  <a:tcPr marL="6955" marR="6955" marT="6955" marB="0" anchor="ctr">
                    <a:lnL>
                      <a:noFill/>
                    </a:lnL>
                    <a:lnR>
                      <a:noFill/>
                    </a:lnR>
                    <a:lnT>
                      <a:noFill/>
                    </a:lnT>
                    <a:lnB>
                      <a:noFill/>
                    </a:lnB>
                    <a:noFill/>
                  </a:tcPr>
                </a:tc>
                <a:tc>
                  <a:txBody>
                    <a:bodyPr/>
                    <a:lstStyle/>
                    <a:p>
                      <a:pPr algn="l" fontAlgn="ctr"/>
                      <a:r>
                        <a:rPr lang="en-GB" sz="1100" b="0" i="0" u="none" strike="noStrike">
                          <a:solidFill>
                            <a:srgbClr val="000000"/>
                          </a:solidFill>
                          <a:effectLst/>
                          <a:latin typeface="Aptos" panose="020B0004020202020204" pitchFamily="34" charset="0"/>
                        </a:rPr>
                        <a:t>Are the data centers managed and supported by your company or provided by an outsourced entity?</a:t>
                      </a:r>
                    </a:p>
                  </a:txBody>
                  <a:tcPr marL="6955" marR="6955" marT="6955" marB="0" anchor="ctr">
                    <a:lnL>
                      <a:noFill/>
                    </a:lnL>
                    <a:lnR>
                      <a:noFill/>
                    </a:lnR>
                    <a:lnT>
                      <a:noFill/>
                    </a:lnT>
                    <a:lnB>
                      <a:noFill/>
                    </a:lnB>
                    <a:noFill/>
                  </a:tcPr>
                </a:tc>
                <a:extLst>
                  <a:ext uri="{0D108BD9-81ED-4DB2-BD59-A6C34878D82A}">
                    <a16:rowId xmlns:a16="http://schemas.microsoft.com/office/drawing/2014/main" val="890170551"/>
                  </a:ext>
                </a:extLst>
              </a:tr>
              <a:tr h="94586">
                <a:tc>
                  <a:txBody>
                    <a:bodyPr/>
                    <a:lstStyle/>
                    <a:p>
                      <a:pPr algn="l" fontAlgn="ctr"/>
                      <a:r>
                        <a:rPr lang="en-GB" sz="1100" b="0" i="0" u="none" strike="noStrike">
                          <a:solidFill>
                            <a:srgbClr val="000000"/>
                          </a:solidFill>
                          <a:effectLst/>
                          <a:latin typeface="Aptos" panose="020B0004020202020204" pitchFamily="34" charset="0"/>
                        </a:rPr>
                        <a:t>6.1.3</a:t>
                      </a:r>
                    </a:p>
                  </a:txBody>
                  <a:tcPr marL="6955" marR="6955" marT="6955" marB="0" anchor="ctr">
                    <a:lnL>
                      <a:noFill/>
                    </a:lnL>
                    <a:lnR>
                      <a:noFill/>
                    </a:lnR>
                    <a:lnT>
                      <a:noFill/>
                    </a:lnT>
                    <a:lnB>
                      <a:noFill/>
                    </a:lnB>
                    <a:noFill/>
                  </a:tcPr>
                </a:tc>
                <a:tc>
                  <a:txBody>
                    <a:bodyPr/>
                    <a:lstStyle/>
                    <a:p>
                      <a:pPr algn="l" fontAlgn="ctr"/>
                      <a:r>
                        <a:rPr lang="en-GB" sz="1100" b="0" i="0" u="none" strike="noStrike">
                          <a:solidFill>
                            <a:srgbClr val="000000"/>
                          </a:solidFill>
                          <a:effectLst/>
                          <a:latin typeface="Aptos" panose="020B0004020202020204" pitchFamily="34" charset="0"/>
                        </a:rPr>
                        <a:t>Data Security</a:t>
                      </a:r>
                    </a:p>
                  </a:txBody>
                  <a:tcPr marL="6955" marR="6955" marT="6955" marB="0" anchor="ctr">
                    <a:lnL>
                      <a:noFill/>
                    </a:lnL>
                    <a:lnR>
                      <a:noFill/>
                    </a:lnR>
                    <a:lnT>
                      <a:noFill/>
                    </a:lnT>
                    <a:lnB>
                      <a:noFill/>
                    </a:lnB>
                    <a:noFill/>
                  </a:tcPr>
                </a:tc>
                <a:tc>
                  <a:txBody>
                    <a:bodyPr/>
                    <a:lstStyle/>
                    <a:p>
                      <a:pPr algn="l" fontAlgn="ctr"/>
                      <a:r>
                        <a:rPr lang="en-GB" sz="1100" b="0" i="0" u="none" strike="noStrike">
                          <a:solidFill>
                            <a:srgbClr val="000000"/>
                          </a:solidFill>
                          <a:effectLst/>
                          <a:latin typeface="Aptos" panose="020B0004020202020204" pitchFamily="34" charset="0"/>
                        </a:rPr>
                        <a:t>Are data centers ISO27001 Compliant and Certified?</a:t>
                      </a:r>
                    </a:p>
                  </a:txBody>
                  <a:tcPr marL="6955" marR="6955" marT="6955" marB="0" anchor="ctr">
                    <a:lnL>
                      <a:noFill/>
                    </a:lnL>
                    <a:lnR>
                      <a:noFill/>
                    </a:lnR>
                    <a:lnT>
                      <a:noFill/>
                    </a:lnT>
                    <a:lnB>
                      <a:noFill/>
                    </a:lnB>
                    <a:noFill/>
                  </a:tcPr>
                </a:tc>
                <a:extLst>
                  <a:ext uri="{0D108BD9-81ED-4DB2-BD59-A6C34878D82A}">
                    <a16:rowId xmlns:a16="http://schemas.microsoft.com/office/drawing/2014/main" val="1439785881"/>
                  </a:ext>
                </a:extLst>
              </a:tr>
              <a:tr h="117251">
                <a:tc>
                  <a:txBody>
                    <a:bodyPr/>
                    <a:lstStyle/>
                    <a:p>
                      <a:pPr algn="l" fontAlgn="ctr"/>
                      <a:r>
                        <a:rPr lang="en-GB" sz="1100" b="0" i="0" u="none" strike="noStrike">
                          <a:solidFill>
                            <a:srgbClr val="000000"/>
                          </a:solidFill>
                          <a:effectLst/>
                          <a:latin typeface="Aptos" panose="020B0004020202020204" pitchFamily="34" charset="0"/>
                        </a:rPr>
                        <a:t>6.1.4</a:t>
                      </a:r>
                    </a:p>
                  </a:txBody>
                  <a:tcPr marL="6955" marR="6955" marT="6955" marB="0" anchor="ctr">
                    <a:lnL>
                      <a:noFill/>
                    </a:lnL>
                    <a:lnR>
                      <a:noFill/>
                    </a:lnR>
                    <a:lnT>
                      <a:noFill/>
                    </a:lnT>
                    <a:lnB>
                      <a:noFill/>
                    </a:lnB>
                    <a:noFill/>
                  </a:tcPr>
                </a:tc>
                <a:tc>
                  <a:txBody>
                    <a:bodyPr/>
                    <a:lstStyle/>
                    <a:p>
                      <a:pPr algn="l" fontAlgn="ctr"/>
                      <a:r>
                        <a:rPr lang="en-GB" sz="1100" b="0" i="0" u="none" strike="noStrike">
                          <a:solidFill>
                            <a:srgbClr val="000000"/>
                          </a:solidFill>
                          <a:effectLst/>
                          <a:latin typeface="Aptos" panose="020B0004020202020204" pitchFamily="34" charset="0"/>
                        </a:rPr>
                        <a:t>Data Security</a:t>
                      </a:r>
                    </a:p>
                  </a:txBody>
                  <a:tcPr marL="6955" marR="6955" marT="6955" marB="0" anchor="ctr">
                    <a:lnL>
                      <a:noFill/>
                    </a:lnL>
                    <a:lnR>
                      <a:noFill/>
                    </a:lnR>
                    <a:lnT>
                      <a:noFill/>
                    </a:lnT>
                    <a:lnB>
                      <a:noFill/>
                    </a:lnB>
                    <a:noFill/>
                  </a:tcPr>
                </a:tc>
                <a:tc>
                  <a:txBody>
                    <a:bodyPr/>
                    <a:lstStyle/>
                    <a:p>
                      <a:pPr algn="l" fontAlgn="ctr"/>
                      <a:r>
                        <a:rPr lang="en-GB" sz="1100" b="0" i="0" u="none" strike="noStrike">
                          <a:solidFill>
                            <a:srgbClr val="000000"/>
                          </a:solidFill>
                          <a:effectLst/>
                          <a:latin typeface="Aptos" panose="020B0004020202020204" pitchFamily="34" charset="0"/>
                        </a:rPr>
                        <a:t>What are the exact locations including the country of all locations where Aggreko data is (will be) transferred to, stored, processed or handled?</a:t>
                      </a:r>
                    </a:p>
                  </a:txBody>
                  <a:tcPr marL="6955" marR="6955" marT="6955" marB="0" anchor="ctr">
                    <a:lnL>
                      <a:noFill/>
                    </a:lnL>
                    <a:lnR>
                      <a:noFill/>
                    </a:lnR>
                    <a:lnT>
                      <a:noFill/>
                    </a:lnT>
                    <a:lnB>
                      <a:noFill/>
                    </a:lnB>
                    <a:noFill/>
                  </a:tcPr>
                </a:tc>
                <a:extLst>
                  <a:ext uri="{0D108BD9-81ED-4DB2-BD59-A6C34878D82A}">
                    <a16:rowId xmlns:a16="http://schemas.microsoft.com/office/drawing/2014/main" val="3106578153"/>
                  </a:ext>
                </a:extLst>
              </a:tr>
              <a:tr h="276223">
                <a:tc>
                  <a:txBody>
                    <a:bodyPr/>
                    <a:lstStyle/>
                    <a:p>
                      <a:pPr algn="l" fontAlgn="ctr"/>
                      <a:r>
                        <a:rPr lang="en-GB" sz="1100" b="0" i="0" u="none" strike="noStrike">
                          <a:solidFill>
                            <a:srgbClr val="000000"/>
                          </a:solidFill>
                          <a:effectLst/>
                          <a:latin typeface="Aptos" panose="020B0004020202020204" pitchFamily="34" charset="0"/>
                        </a:rPr>
                        <a:t>6.1.5</a:t>
                      </a:r>
                    </a:p>
                  </a:txBody>
                  <a:tcPr marL="6955" marR="6955" marT="6955" marB="0" anchor="ctr">
                    <a:lnL>
                      <a:noFill/>
                    </a:lnL>
                    <a:lnR>
                      <a:noFill/>
                    </a:lnR>
                    <a:lnT>
                      <a:noFill/>
                    </a:lnT>
                    <a:lnB>
                      <a:noFill/>
                    </a:lnB>
                    <a:noFill/>
                  </a:tcPr>
                </a:tc>
                <a:tc>
                  <a:txBody>
                    <a:bodyPr/>
                    <a:lstStyle/>
                    <a:p>
                      <a:pPr algn="l" fontAlgn="ctr"/>
                      <a:r>
                        <a:rPr lang="en-GB" sz="1100" b="0" i="0" u="none" strike="noStrike">
                          <a:solidFill>
                            <a:srgbClr val="000000"/>
                          </a:solidFill>
                          <a:effectLst/>
                          <a:latin typeface="Aptos" panose="020B0004020202020204" pitchFamily="34" charset="0"/>
                        </a:rPr>
                        <a:t>Data Security</a:t>
                      </a:r>
                    </a:p>
                  </a:txBody>
                  <a:tcPr marL="6955" marR="6955" marT="6955" marB="0" anchor="ctr">
                    <a:lnL>
                      <a:noFill/>
                    </a:lnL>
                    <a:lnR>
                      <a:noFill/>
                    </a:lnR>
                    <a:lnT>
                      <a:noFill/>
                    </a:lnT>
                    <a:lnB>
                      <a:noFill/>
                    </a:lnB>
                    <a:noFill/>
                  </a:tcPr>
                </a:tc>
                <a:tc>
                  <a:txBody>
                    <a:bodyPr/>
                    <a:lstStyle/>
                    <a:p>
                      <a:pPr algn="l" fontAlgn="ctr"/>
                      <a:r>
                        <a:rPr lang="en-GB" sz="1100" b="0" i="0" u="none" strike="noStrike" dirty="0">
                          <a:solidFill>
                            <a:srgbClr val="000000"/>
                          </a:solidFill>
                          <a:effectLst/>
                          <a:latin typeface="Aptos" panose="020B0004020202020204" pitchFamily="34" charset="0"/>
                        </a:rPr>
                        <a:t>What other 3rd Parties or Suppliers are granted access to Aggreko data or systems?</a:t>
                      </a:r>
                      <a:br>
                        <a:rPr lang="en-GB" sz="1100" b="0" i="0" u="none" strike="noStrike" dirty="0">
                          <a:solidFill>
                            <a:srgbClr val="000000"/>
                          </a:solidFill>
                          <a:effectLst/>
                          <a:latin typeface="Aptos" panose="020B0004020202020204" pitchFamily="34" charset="0"/>
                        </a:rPr>
                      </a:br>
                      <a:br>
                        <a:rPr lang="en-GB" sz="1100" b="0" i="0" u="none" strike="noStrike" dirty="0">
                          <a:solidFill>
                            <a:srgbClr val="000000"/>
                          </a:solidFill>
                          <a:effectLst/>
                          <a:latin typeface="Aptos" panose="020B0004020202020204" pitchFamily="34" charset="0"/>
                        </a:rPr>
                      </a:br>
                      <a:r>
                        <a:rPr lang="en-GB" sz="1100" b="0" i="0" u="none" strike="noStrike" dirty="0">
                          <a:solidFill>
                            <a:srgbClr val="000000"/>
                          </a:solidFill>
                          <a:effectLst/>
                          <a:latin typeface="Aptos" panose="020B0004020202020204" pitchFamily="34" charset="0"/>
                        </a:rPr>
                        <a:t>If there are any please detail the due diligence performed over their Information Security control environment.</a:t>
                      </a:r>
                    </a:p>
                  </a:txBody>
                  <a:tcPr marL="6955" marR="6955" marT="6955" marB="0" anchor="ctr">
                    <a:lnL>
                      <a:noFill/>
                    </a:lnL>
                    <a:lnR>
                      <a:noFill/>
                    </a:lnR>
                    <a:lnT>
                      <a:noFill/>
                    </a:lnT>
                    <a:lnB>
                      <a:noFill/>
                    </a:lnB>
                    <a:noFill/>
                  </a:tcPr>
                </a:tc>
                <a:extLst>
                  <a:ext uri="{0D108BD9-81ED-4DB2-BD59-A6C34878D82A}">
                    <a16:rowId xmlns:a16="http://schemas.microsoft.com/office/drawing/2014/main" val="1262856863"/>
                  </a:ext>
                </a:extLst>
              </a:tr>
              <a:tr h="94586">
                <a:tc>
                  <a:txBody>
                    <a:bodyPr/>
                    <a:lstStyle/>
                    <a:p>
                      <a:pPr algn="l" fontAlgn="ctr"/>
                      <a:r>
                        <a:rPr lang="en-GB" sz="1100" b="0" i="0" u="none" strike="noStrike" dirty="0">
                          <a:solidFill>
                            <a:srgbClr val="000000"/>
                          </a:solidFill>
                          <a:effectLst/>
                          <a:latin typeface="Aptos" panose="020B0004020202020204" pitchFamily="34" charset="0"/>
                        </a:rPr>
                        <a:t>6.1.6</a:t>
                      </a:r>
                    </a:p>
                  </a:txBody>
                  <a:tcPr marL="6955" marR="6955" marT="6955" marB="0" anchor="ctr">
                    <a:lnL>
                      <a:noFill/>
                    </a:lnL>
                    <a:lnR>
                      <a:noFill/>
                    </a:lnR>
                    <a:lnT>
                      <a:noFill/>
                    </a:lnT>
                    <a:lnB>
                      <a:noFill/>
                    </a:lnB>
                    <a:noFill/>
                  </a:tcPr>
                </a:tc>
                <a:tc>
                  <a:txBody>
                    <a:bodyPr/>
                    <a:lstStyle/>
                    <a:p>
                      <a:pPr algn="l" fontAlgn="ctr"/>
                      <a:r>
                        <a:rPr lang="en-GB" sz="1100" b="0" i="0" u="none" strike="noStrike" dirty="0">
                          <a:solidFill>
                            <a:srgbClr val="000000"/>
                          </a:solidFill>
                          <a:effectLst/>
                          <a:latin typeface="Aptos" panose="020B0004020202020204" pitchFamily="34" charset="0"/>
                        </a:rPr>
                        <a:t>Data Security</a:t>
                      </a:r>
                    </a:p>
                  </a:txBody>
                  <a:tcPr marL="6955" marR="6955" marT="6955" marB="0" anchor="ctr">
                    <a:lnL>
                      <a:noFill/>
                    </a:lnL>
                    <a:lnR>
                      <a:noFill/>
                    </a:lnR>
                    <a:lnT>
                      <a:noFill/>
                    </a:lnT>
                    <a:lnB>
                      <a:noFill/>
                    </a:lnB>
                    <a:noFill/>
                  </a:tcPr>
                </a:tc>
                <a:tc>
                  <a:txBody>
                    <a:bodyPr/>
                    <a:lstStyle/>
                    <a:p>
                      <a:pPr algn="l" fontAlgn="ctr"/>
                      <a:r>
                        <a:rPr lang="en-GB" sz="1100" b="0" i="0" u="none" strike="noStrike" dirty="0">
                          <a:solidFill>
                            <a:srgbClr val="000000"/>
                          </a:solidFill>
                          <a:effectLst/>
                          <a:latin typeface="Aptos" panose="020B0004020202020204" pitchFamily="34" charset="0"/>
                        </a:rPr>
                        <a:t>How is access to Aggreko data restricted to only authorized users?</a:t>
                      </a:r>
                    </a:p>
                  </a:txBody>
                  <a:tcPr marL="6955" marR="6955" marT="6955" marB="0" anchor="ctr">
                    <a:lnL>
                      <a:noFill/>
                    </a:lnL>
                    <a:lnR>
                      <a:noFill/>
                    </a:lnR>
                    <a:lnT>
                      <a:noFill/>
                    </a:lnT>
                    <a:lnB>
                      <a:noFill/>
                    </a:lnB>
                    <a:noFill/>
                  </a:tcPr>
                </a:tc>
                <a:extLst>
                  <a:ext uri="{0D108BD9-81ED-4DB2-BD59-A6C34878D82A}">
                    <a16:rowId xmlns:a16="http://schemas.microsoft.com/office/drawing/2014/main" val="3648980577"/>
                  </a:ext>
                </a:extLst>
              </a:tr>
              <a:tr h="94586">
                <a:tc>
                  <a:txBody>
                    <a:bodyPr/>
                    <a:lstStyle/>
                    <a:p>
                      <a:pPr algn="l" fontAlgn="ctr"/>
                      <a:r>
                        <a:rPr lang="en-GB" sz="1100" b="0" i="0" u="none" strike="noStrike">
                          <a:solidFill>
                            <a:srgbClr val="000000"/>
                          </a:solidFill>
                          <a:effectLst/>
                          <a:latin typeface="Aptos" panose="020B0004020202020204" pitchFamily="34" charset="0"/>
                        </a:rPr>
                        <a:t>6.1.7</a:t>
                      </a:r>
                    </a:p>
                  </a:txBody>
                  <a:tcPr marL="6955" marR="6955" marT="6955" marB="0" anchor="ctr">
                    <a:lnL>
                      <a:noFill/>
                    </a:lnL>
                    <a:lnR>
                      <a:noFill/>
                    </a:lnR>
                    <a:lnT>
                      <a:noFill/>
                    </a:lnT>
                    <a:lnB>
                      <a:noFill/>
                    </a:lnB>
                    <a:noFill/>
                  </a:tcPr>
                </a:tc>
                <a:tc>
                  <a:txBody>
                    <a:bodyPr/>
                    <a:lstStyle/>
                    <a:p>
                      <a:pPr algn="l" fontAlgn="ctr"/>
                      <a:r>
                        <a:rPr lang="en-GB" sz="1100" b="0" i="0" u="none" strike="noStrike">
                          <a:solidFill>
                            <a:srgbClr val="000000"/>
                          </a:solidFill>
                          <a:effectLst/>
                          <a:latin typeface="Aptos" panose="020B0004020202020204" pitchFamily="34" charset="0"/>
                        </a:rPr>
                        <a:t>Data Security</a:t>
                      </a:r>
                    </a:p>
                  </a:txBody>
                  <a:tcPr marL="6955" marR="6955" marT="6955" marB="0" anchor="ctr">
                    <a:lnL>
                      <a:noFill/>
                    </a:lnL>
                    <a:lnR>
                      <a:noFill/>
                    </a:lnR>
                    <a:lnT>
                      <a:noFill/>
                    </a:lnT>
                    <a:lnB>
                      <a:noFill/>
                    </a:lnB>
                    <a:noFill/>
                  </a:tcPr>
                </a:tc>
                <a:tc>
                  <a:txBody>
                    <a:bodyPr/>
                    <a:lstStyle/>
                    <a:p>
                      <a:pPr algn="l" fontAlgn="ctr"/>
                      <a:r>
                        <a:rPr lang="en-GB" sz="1100" b="0" i="0" u="none" strike="noStrike" dirty="0">
                          <a:solidFill>
                            <a:srgbClr val="000000"/>
                          </a:solidFill>
                          <a:effectLst/>
                          <a:latin typeface="Aptos" panose="020B0004020202020204" pitchFamily="34" charset="0"/>
                        </a:rPr>
                        <a:t>How is Aggreko data segregated from other organizations data if applicable?</a:t>
                      </a:r>
                    </a:p>
                  </a:txBody>
                  <a:tcPr marL="6955" marR="6955" marT="6955" marB="0" anchor="ctr">
                    <a:lnL>
                      <a:noFill/>
                    </a:lnL>
                    <a:lnR>
                      <a:noFill/>
                    </a:lnR>
                    <a:lnT>
                      <a:noFill/>
                    </a:lnT>
                    <a:lnB>
                      <a:noFill/>
                    </a:lnB>
                    <a:noFill/>
                  </a:tcPr>
                </a:tc>
                <a:extLst>
                  <a:ext uri="{0D108BD9-81ED-4DB2-BD59-A6C34878D82A}">
                    <a16:rowId xmlns:a16="http://schemas.microsoft.com/office/drawing/2014/main" val="4181373758"/>
                  </a:ext>
                </a:extLst>
              </a:tr>
              <a:tr h="94586">
                <a:tc>
                  <a:txBody>
                    <a:bodyPr/>
                    <a:lstStyle/>
                    <a:p>
                      <a:pPr algn="l" fontAlgn="ctr"/>
                      <a:r>
                        <a:rPr lang="en-GB" sz="1100" b="0" i="0" u="none" strike="noStrike">
                          <a:solidFill>
                            <a:srgbClr val="000000"/>
                          </a:solidFill>
                          <a:effectLst/>
                          <a:latin typeface="Aptos" panose="020B0004020202020204" pitchFamily="34" charset="0"/>
                        </a:rPr>
                        <a:t>6.1.8</a:t>
                      </a:r>
                    </a:p>
                  </a:txBody>
                  <a:tcPr marL="6955" marR="6955" marT="6955" marB="0" anchor="ctr">
                    <a:lnL>
                      <a:noFill/>
                    </a:lnL>
                    <a:lnR>
                      <a:noFill/>
                    </a:lnR>
                    <a:lnT>
                      <a:noFill/>
                    </a:lnT>
                    <a:lnB>
                      <a:noFill/>
                    </a:lnB>
                    <a:noFill/>
                  </a:tcPr>
                </a:tc>
                <a:tc>
                  <a:txBody>
                    <a:bodyPr/>
                    <a:lstStyle/>
                    <a:p>
                      <a:pPr algn="l" fontAlgn="ctr"/>
                      <a:r>
                        <a:rPr lang="en-GB" sz="1100" b="0" i="0" u="none" strike="noStrike">
                          <a:solidFill>
                            <a:srgbClr val="000000"/>
                          </a:solidFill>
                          <a:effectLst/>
                          <a:latin typeface="Aptos" panose="020B0004020202020204" pitchFamily="34" charset="0"/>
                        </a:rPr>
                        <a:t>Data Security</a:t>
                      </a:r>
                    </a:p>
                  </a:txBody>
                  <a:tcPr marL="6955" marR="6955" marT="6955" marB="0" anchor="ctr">
                    <a:lnL>
                      <a:noFill/>
                    </a:lnL>
                    <a:lnR>
                      <a:noFill/>
                    </a:lnR>
                    <a:lnT>
                      <a:noFill/>
                    </a:lnT>
                    <a:lnB>
                      <a:noFill/>
                    </a:lnB>
                    <a:noFill/>
                  </a:tcPr>
                </a:tc>
                <a:tc>
                  <a:txBody>
                    <a:bodyPr/>
                    <a:lstStyle/>
                    <a:p>
                      <a:pPr algn="l" fontAlgn="ctr"/>
                      <a:r>
                        <a:rPr lang="en-GB" sz="1100" b="0" i="0" u="none" strike="noStrike" dirty="0">
                          <a:solidFill>
                            <a:srgbClr val="000000"/>
                          </a:solidFill>
                          <a:effectLst/>
                          <a:latin typeface="Aptos" panose="020B0004020202020204" pitchFamily="34" charset="0"/>
                        </a:rPr>
                        <a:t>How is the principle of least privilege applied when accessing Aggreko data?</a:t>
                      </a:r>
                    </a:p>
                  </a:txBody>
                  <a:tcPr marL="6955" marR="6955" marT="6955" marB="0" anchor="ctr">
                    <a:lnL>
                      <a:noFill/>
                    </a:lnL>
                    <a:lnR>
                      <a:noFill/>
                    </a:lnR>
                    <a:lnT>
                      <a:noFill/>
                    </a:lnT>
                    <a:lnB>
                      <a:noFill/>
                    </a:lnB>
                    <a:noFill/>
                  </a:tcPr>
                </a:tc>
                <a:extLst>
                  <a:ext uri="{0D108BD9-81ED-4DB2-BD59-A6C34878D82A}">
                    <a16:rowId xmlns:a16="http://schemas.microsoft.com/office/drawing/2014/main" val="1448466172"/>
                  </a:ext>
                </a:extLst>
              </a:tr>
              <a:tr h="94586">
                <a:tc>
                  <a:txBody>
                    <a:bodyPr/>
                    <a:lstStyle/>
                    <a:p>
                      <a:pPr algn="l" fontAlgn="ctr"/>
                      <a:r>
                        <a:rPr lang="en-GB" sz="1100" b="0" i="0" u="none" strike="noStrike">
                          <a:solidFill>
                            <a:srgbClr val="000000"/>
                          </a:solidFill>
                          <a:effectLst/>
                          <a:latin typeface="Aptos" panose="020B0004020202020204" pitchFamily="34" charset="0"/>
                        </a:rPr>
                        <a:t>6.1.9</a:t>
                      </a:r>
                    </a:p>
                  </a:txBody>
                  <a:tcPr marL="6955" marR="6955" marT="6955" marB="0" anchor="ctr">
                    <a:lnL>
                      <a:noFill/>
                    </a:lnL>
                    <a:lnR>
                      <a:noFill/>
                    </a:lnR>
                    <a:lnT>
                      <a:noFill/>
                    </a:lnT>
                    <a:lnB>
                      <a:noFill/>
                    </a:lnB>
                    <a:noFill/>
                  </a:tcPr>
                </a:tc>
                <a:tc>
                  <a:txBody>
                    <a:bodyPr/>
                    <a:lstStyle/>
                    <a:p>
                      <a:pPr algn="l" fontAlgn="ctr"/>
                      <a:r>
                        <a:rPr lang="en-GB" sz="1100" b="0" i="0" u="none" strike="noStrike">
                          <a:solidFill>
                            <a:srgbClr val="000000"/>
                          </a:solidFill>
                          <a:effectLst/>
                          <a:latin typeface="Aptos" panose="020B0004020202020204" pitchFamily="34" charset="0"/>
                        </a:rPr>
                        <a:t>Data Security</a:t>
                      </a:r>
                    </a:p>
                  </a:txBody>
                  <a:tcPr marL="6955" marR="6955" marT="6955" marB="0" anchor="ctr">
                    <a:lnL>
                      <a:noFill/>
                    </a:lnL>
                    <a:lnR>
                      <a:noFill/>
                    </a:lnR>
                    <a:lnT>
                      <a:noFill/>
                    </a:lnT>
                    <a:lnB>
                      <a:noFill/>
                    </a:lnB>
                    <a:noFill/>
                  </a:tcPr>
                </a:tc>
                <a:tc>
                  <a:txBody>
                    <a:bodyPr/>
                    <a:lstStyle/>
                    <a:p>
                      <a:pPr algn="l" fontAlgn="ctr"/>
                      <a:r>
                        <a:rPr lang="en-GB" sz="1100" b="0" i="0" u="none" strike="noStrike" dirty="0">
                          <a:solidFill>
                            <a:srgbClr val="000000"/>
                          </a:solidFill>
                          <a:effectLst/>
                          <a:latin typeface="Aptos" panose="020B0004020202020204" pitchFamily="34" charset="0"/>
                        </a:rPr>
                        <a:t>Please explain the controls in place to ensure the confidentiality and integrity of Aggreko data at rest, for example encryption and logging.</a:t>
                      </a:r>
                    </a:p>
                  </a:txBody>
                  <a:tcPr marL="6955" marR="6955" marT="6955" marB="0" anchor="ctr">
                    <a:lnL>
                      <a:noFill/>
                    </a:lnL>
                    <a:lnR>
                      <a:noFill/>
                    </a:lnR>
                    <a:lnT>
                      <a:noFill/>
                    </a:lnT>
                    <a:lnB>
                      <a:noFill/>
                    </a:lnB>
                    <a:noFill/>
                  </a:tcPr>
                </a:tc>
                <a:extLst>
                  <a:ext uri="{0D108BD9-81ED-4DB2-BD59-A6C34878D82A}">
                    <a16:rowId xmlns:a16="http://schemas.microsoft.com/office/drawing/2014/main" val="3148526629"/>
                  </a:ext>
                </a:extLst>
              </a:tr>
              <a:tr h="117251">
                <a:tc>
                  <a:txBody>
                    <a:bodyPr/>
                    <a:lstStyle/>
                    <a:p>
                      <a:pPr algn="l" fontAlgn="ctr"/>
                      <a:endParaRPr lang="en-GB" sz="1100" b="0" i="0" u="none" strike="noStrike">
                        <a:solidFill>
                          <a:srgbClr val="000000"/>
                        </a:solidFill>
                        <a:effectLst/>
                        <a:latin typeface="Aptos" panose="020B0004020202020204" pitchFamily="34" charset="0"/>
                      </a:endParaRPr>
                    </a:p>
                  </a:txBody>
                  <a:tcPr marL="6955" marR="6955" marT="6955" marB="0" anchor="ctr">
                    <a:lnL>
                      <a:noFill/>
                    </a:lnL>
                    <a:lnR>
                      <a:noFill/>
                    </a:lnR>
                    <a:lnT>
                      <a:noFill/>
                    </a:lnT>
                    <a:lnB>
                      <a:noFill/>
                    </a:lnB>
                    <a:noFill/>
                  </a:tcPr>
                </a:tc>
                <a:tc>
                  <a:txBody>
                    <a:bodyPr/>
                    <a:lstStyle/>
                    <a:p>
                      <a:pPr algn="l" fontAlgn="ctr"/>
                      <a:r>
                        <a:rPr lang="en-GB" sz="1100" b="0" i="0" u="none" strike="noStrike">
                          <a:solidFill>
                            <a:srgbClr val="000000"/>
                          </a:solidFill>
                          <a:effectLst/>
                          <a:latin typeface="Aptos" panose="020B0004020202020204" pitchFamily="34" charset="0"/>
                        </a:rPr>
                        <a:t>Data Security</a:t>
                      </a:r>
                    </a:p>
                  </a:txBody>
                  <a:tcPr marL="6955" marR="6955" marT="6955" marB="0" anchor="ctr">
                    <a:lnL>
                      <a:noFill/>
                    </a:lnL>
                    <a:lnR>
                      <a:noFill/>
                    </a:lnR>
                    <a:lnT>
                      <a:noFill/>
                    </a:lnT>
                    <a:lnB>
                      <a:noFill/>
                    </a:lnB>
                    <a:noFill/>
                  </a:tcPr>
                </a:tc>
                <a:tc>
                  <a:txBody>
                    <a:bodyPr/>
                    <a:lstStyle/>
                    <a:p>
                      <a:pPr algn="l" fontAlgn="ctr"/>
                      <a:r>
                        <a:rPr lang="en-GB" sz="1100" b="0" i="0" u="none" strike="noStrike">
                          <a:solidFill>
                            <a:srgbClr val="000000"/>
                          </a:solidFill>
                          <a:effectLst/>
                          <a:latin typeface="Aptos" panose="020B0004020202020204" pitchFamily="34" charset="0"/>
                        </a:rPr>
                        <a:t>Please explain the controls in place to ensure the confidentiality and integrity of Aggreko data in transit, for example end-to-end encryption.</a:t>
                      </a:r>
                    </a:p>
                  </a:txBody>
                  <a:tcPr marL="6955" marR="6955" marT="6955" marB="0" anchor="ctr">
                    <a:lnL>
                      <a:noFill/>
                    </a:lnL>
                    <a:lnR>
                      <a:noFill/>
                    </a:lnR>
                    <a:lnT>
                      <a:noFill/>
                    </a:lnT>
                    <a:lnB>
                      <a:noFill/>
                    </a:lnB>
                    <a:noFill/>
                  </a:tcPr>
                </a:tc>
                <a:extLst>
                  <a:ext uri="{0D108BD9-81ED-4DB2-BD59-A6C34878D82A}">
                    <a16:rowId xmlns:a16="http://schemas.microsoft.com/office/drawing/2014/main" val="2584822036"/>
                  </a:ext>
                </a:extLst>
              </a:tr>
              <a:tr h="94586">
                <a:tc>
                  <a:txBody>
                    <a:bodyPr/>
                    <a:lstStyle/>
                    <a:p>
                      <a:pPr algn="l" fontAlgn="ctr"/>
                      <a:r>
                        <a:rPr lang="en-GB" sz="1100" b="0" i="0" u="none" strike="noStrike">
                          <a:solidFill>
                            <a:srgbClr val="000000"/>
                          </a:solidFill>
                          <a:effectLst/>
                          <a:latin typeface="Aptos" panose="020B0004020202020204" pitchFamily="34" charset="0"/>
                        </a:rPr>
                        <a:t>6.1.10</a:t>
                      </a:r>
                    </a:p>
                  </a:txBody>
                  <a:tcPr marL="6955" marR="6955" marT="6955" marB="0" anchor="ctr">
                    <a:lnL>
                      <a:noFill/>
                    </a:lnL>
                    <a:lnR>
                      <a:noFill/>
                    </a:lnR>
                    <a:lnT>
                      <a:noFill/>
                    </a:lnT>
                    <a:lnB>
                      <a:noFill/>
                    </a:lnB>
                    <a:noFill/>
                  </a:tcPr>
                </a:tc>
                <a:tc>
                  <a:txBody>
                    <a:bodyPr/>
                    <a:lstStyle/>
                    <a:p>
                      <a:pPr algn="l" fontAlgn="ctr"/>
                      <a:r>
                        <a:rPr lang="en-GB" sz="1100" b="0" i="0" u="none" strike="noStrike">
                          <a:solidFill>
                            <a:srgbClr val="000000"/>
                          </a:solidFill>
                          <a:effectLst/>
                          <a:latin typeface="Aptos" panose="020B0004020202020204" pitchFamily="34" charset="0"/>
                        </a:rPr>
                        <a:t>Data Security</a:t>
                      </a:r>
                    </a:p>
                  </a:txBody>
                  <a:tcPr marL="6955" marR="6955" marT="6955" marB="0" anchor="ctr">
                    <a:lnL>
                      <a:noFill/>
                    </a:lnL>
                    <a:lnR>
                      <a:noFill/>
                    </a:lnR>
                    <a:lnT>
                      <a:noFill/>
                    </a:lnT>
                    <a:lnB>
                      <a:noFill/>
                    </a:lnB>
                    <a:noFill/>
                  </a:tcPr>
                </a:tc>
                <a:tc>
                  <a:txBody>
                    <a:bodyPr/>
                    <a:lstStyle/>
                    <a:p>
                      <a:pPr algn="l" fontAlgn="ctr"/>
                      <a:r>
                        <a:rPr lang="en-GB" sz="1100" b="0" i="0" u="none" strike="noStrike" dirty="0">
                          <a:solidFill>
                            <a:srgbClr val="000000"/>
                          </a:solidFill>
                          <a:effectLst/>
                          <a:latin typeface="Aptos" panose="020B0004020202020204" pitchFamily="34" charset="0"/>
                        </a:rPr>
                        <a:t>Please explain the controls to ensure secure deletion and/or disposal of all media both electronic and physical. </a:t>
                      </a:r>
                    </a:p>
                  </a:txBody>
                  <a:tcPr marL="6955" marR="6955" marT="6955" marB="0" anchor="ctr">
                    <a:lnL>
                      <a:noFill/>
                    </a:lnL>
                    <a:lnR>
                      <a:noFill/>
                    </a:lnR>
                    <a:lnT>
                      <a:noFill/>
                    </a:lnT>
                    <a:lnB>
                      <a:noFill/>
                    </a:lnB>
                    <a:noFill/>
                  </a:tcPr>
                </a:tc>
                <a:extLst>
                  <a:ext uri="{0D108BD9-81ED-4DB2-BD59-A6C34878D82A}">
                    <a16:rowId xmlns:a16="http://schemas.microsoft.com/office/drawing/2014/main" val="387233853"/>
                  </a:ext>
                </a:extLst>
              </a:tr>
              <a:tr h="185405">
                <a:tc>
                  <a:txBody>
                    <a:bodyPr/>
                    <a:lstStyle/>
                    <a:p>
                      <a:pPr algn="l" fontAlgn="ctr"/>
                      <a:r>
                        <a:rPr lang="en-GB" sz="1100" b="0" i="0" u="none" strike="noStrike">
                          <a:solidFill>
                            <a:srgbClr val="000000"/>
                          </a:solidFill>
                          <a:effectLst/>
                          <a:latin typeface="Aptos" panose="020B0004020202020204" pitchFamily="34" charset="0"/>
                        </a:rPr>
                        <a:t>6.2.1</a:t>
                      </a:r>
                    </a:p>
                  </a:txBody>
                  <a:tcPr marL="6955" marR="6955" marT="6955" marB="0" anchor="ctr">
                    <a:lnL>
                      <a:noFill/>
                    </a:lnL>
                    <a:lnR>
                      <a:noFill/>
                    </a:lnR>
                    <a:lnT>
                      <a:noFill/>
                    </a:lnT>
                    <a:lnB>
                      <a:noFill/>
                    </a:lnB>
                    <a:noFill/>
                  </a:tcPr>
                </a:tc>
                <a:tc>
                  <a:txBody>
                    <a:bodyPr/>
                    <a:lstStyle/>
                    <a:p>
                      <a:pPr algn="l" fontAlgn="ctr"/>
                      <a:r>
                        <a:rPr lang="en-GB" sz="1100" b="0" i="0" u="none" strike="noStrike">
                          <a:solidFill>
                            <a:srgbClr val="000000"/>
                          </a:solidFill>
                          <a:effectLst/>
                          <a:latin typeface="Aptos" panose="020B0004020202020204" pitchFamily="34" charset="0"/>
                        </a:rPr>
                        <a:t>Information Security Management &amp; Governance</a:t>
                      </a:r>
                    </a:p>
                  </a:txBody>
                  <a:tcPr marL="6955" marR="6955" marT="6955" marB="0" anchor="ctr">
                    <a:lnL>
                      <a:noFill/>
                    </a:lnL>
                    <a:lnR>
                      <a:noFill/>
                    </a:lnR>
                    <a:lnT>
                      <a:noFill/>
                    </a:lnT>
                    <a:lnB>
                      <a:noFill/>
                    </a:lnB>
                    <a:noFill/>
                  </a:tcPr>
                </a:tc>
                <a:tc>
                  <a:txBody>
                    <a:bodyPr/>
                    <a:lstStyle/>
                    <a:p>
                      <a:pPr algn="l" fontAlgn="ctr"/>
                      <a:r>
                        <a:rPr lang="en-GB" sz="1100" b="0" i="0" u="none" strike="noStrike">
                          <a:solidFill>
                            <a:srgbClr val="000000"/>
                          </a:solidFill>
                          <a:effectLst/>
                          <a:latin typeface="Aptos" panose="020B0004020202020204" pitchFamily="34" charset="0"/>
                        </a:rPr>
                        <a:t>Are you ISO 27001 accredited?  What part of your business holds it?  When did you first become accredited and when was your accreditation last renewed?</a:t>
                      </a:r>
                    </a:p>
                  </a:txBody>
                  <a:tcPr marL="6955" marR="6955" marT="6955" marB="0" anchor="ctr">
                    <a:lnL>
                      <a:noFill/>
                    </a:lnL>
                    <a:lnR>
                      <a:noFill/>
                    </a:lnR>
                    <a:lnT>
                      <a:noFill/>
                    </a:lnT>
                    <a:lnB>
                      <a:noFill/>
                    </a:lnB>
                    <a:noFill/>
                  </a:tcPr>
                </a:tc>
                <a:extLst>
                  <a:ext uri="{0D108BD9-81ED-4DB2-BD59-A6C34878D82A}">
                    <a16:rowId xmlns:a16="http://schemas.microsoft.com/office/drawing/2014/main" val="1536571162"/>
                  </a:ext>
                </a:extLst>
              </a:tr>
              <a:tr h="185405">
                <a:tc>
                  <a:txBody>
                    <a:bodyPr/>
                    <a:lstStyle/>
                    <a:p>
                      <a:pPr algn="l" fontAlgn="ctr"/>
                      <a:r>
                        <a:rPr lang="en-GB" sz="1100" b="0" i="0" u="none" strike="noStrike" dirty="0">
                          <a:solidFill>
                            <a:srgbClr val="000000"/>
                          </a:solidFill>
                          <a:effectLst/>
                          <a:latin typeface="Aptos" panose="020B0004020202020204" pitchFamily="34" charset="0"/>
                        </a:rPr>
                        <a:t>6.2.2</a:t>
                      </a:r>
                    </a:p>
                  </a:txBody>
                  <a:tcPr marL="6955" marR="6955" marT="6955" marB="0" anchor="ctr">
                    <a:lnL>
                      <a:noFill/>
                    </a:lnL>
                    <a:lnR>
                      <a:noFill/>
                    </a:lnR>
                    <a:lnT>
                      <a:noFill/>
                    </a:lnT>
                    <a:lnB>
                      <a:noFill/>
                    </a:lnB>
                    <a:noFill/>
                  </a:tcPr>
                </a:tc>
                <a:tc>
                  <a:txBody>
                    <a:bodyPr/>
                    <a:lstStyle/>
                    <a:p>
                      <a:pPr algn="l" fontAlgn="ctr"/>
                      <a:r>
                        <a:rPr lang="en-GB" sz="1100" b="0" i="0" u="none" strike="noStrike" dirty="0">
                          <a:solidFill>
                            <a:srgbClr val="000000"/>
                          </a:solidFill>
                          <a:effectLst/>
                          <a:latin typeface="Aptos" panose="020B0004020202020204" pitchFamily="34" charset="0"/>
                        </a:rPr>
                        <a:t>Information Security Management &amp; Governance</a:t>
                      </a:r>
                    </a:p>
                  </a:txBody>
                  <a:tcPr marL="6955" marR="6955" marT="6955" marB="0" anchor="ctr">
                    <a:lnL>
                      <a:noFill/>
                    </a:lnL>
                    <a:lnR>
                      <a:noFill/>
                    </a:lnR>
                    <a:lnT>
                      <a:noFill/>
                    </a:lnT>
                    <a:lnB>
                      <a:noFill/>
                    </a:lnB>
                    <a:noFill/>
                  </a:tcPr>
                </a:tc>
                <a:tc>
                  <a:txBody>
                    <a:bodyPr/>
                    <a:lstStyle/>
                    <a:p>
                      <a:pPr algn="l" fontAlgn="ctr"/>
                      <a:r>
                        <a:rPr lang="en-GB" sz="1100" b="0" i="0" u="none" strike="noStrike" dirty="0">
                          <a:solidFill>
                            <a:srgbClr val="000000"/>
                          </a:solidFill>
                          <a:effectLst/>
                          <a:latin typeface="Aptos" panose="020B0004020202020204" pitchFamily="34" charset="0"/>
                        </a:rPr>
                        <a:t>Do you hold any other Information Security related accreditation? </a:t>
                      </a:r>
                    </a:p>
                  </a:txBody>
                  <a:tcPr marL="6955" marR="6955" marT="6955" marB="0" anchor="ctr">
                    <a:lnL>
                      <a:noFill/>
                    </a:lnL>
                    <a:lnR>
                      <a:noFill/>
                    </a:lnR>
                    <a:lnT>
                      <a:noFill/>
                    </a:lnT>
                    <a:lnB>
                      <a:noFill/>
                    </a:lnB>
                    <a:noFill/>
                  </a:tcPr>
                </a:tc>
                <a:extLst>
                  <a:ext uri="{0D108BD9-81ED-4DB2-BD59-A6C34878D82A}">
                    <a16:rowId xmlns:a16="http://schemas.microsoft.com/office/drawing/2014/main" val="364667301"/>
                  </a:ext>
                </a:extLst>
              </a:tr>
              <a:tr h="185405">
                <a:tc>
                  <a:txBody>
                    <a:bodyPr/>
                    <a:lstStyle/>
                    <a:p>
                      <a:pPr algn="l" fontAlgn="ctr"/>
                      <a:r>
                        <a:rPr lang="en-GB" sz="1100" b="0" i="0" u="none" strike="noStrike">
                          <a:solidFill>
                            <a:srgbClr val="000000"/>
                          </a:solidFill>
                          <a:effectLst/>
                          <a:latin typeface="Aptos" panose="020B0004020202020204" pitchFamily="34" charset="0"/>
                        </a:rPr>
                        <a:t>6.2.3</a:t>
                      </a:r>
                    </a:p>
                  </a:txBody>
                  <a:tcPr marL="6955" marR="6955" marT="6955" marB="0" anchor="ctr">
                    <a:lnL>
                      <a:noFill/>
                    </a:lnL>
                    <a:lnR>
                      <a:noFill/>
                    </a:lnR>
                    <a:lnT>
                      <a:noFill/>
                    </a:lnT>
                    <a:lnB>
                      <a:noFill/>
                    </a:lnB>
                    <a:noFill/>
                  </a:tcPr>
                </a:tc>
                <a:tc>
                  <a:txBody>
                    <a:bodyPr/>
                    <a:lstStyle/>
                    <a:p>
                      <a:pPr algn="l" fontAlgn="ctr"/>
                      <a:r>
                        <a:rPr lang="en-GB" sz="1100" b="0" i="0" u="none" strike="noStrike">
                          <a:solidFill>
                            <a:srgbClr val="000000"/>
                          </a:solidFill>
                          <a:effectLst/>
                          <a:latin typeface="Aptos" panose="020B0004020202020204" pitchFamily="34" charset="0"/>
                        </a:rPr>
                        <a:t>Information Security Management &amp; Governance</a:t>
                      </a:r>
                    </a:p>
                  </a:txBody>
                  <a:tcPr marL="6955" marR="6955" marT="6955" marB="0" anchor="ctr">
                    <a:lnL>
                      <a:noFill/>
                    </a:lnL>
                    <a:lnR>
                      <a:noFill/>
                    </a:lnR>
                    <a:lnT>
                      <a:noFill/>
                    </a:lnT>
                    <a:lnB>
                      <a:noFill/>
                    </a:lnB>
                    <a:noFill/>
                  </a:tcPr>
                </a:tc>
                <a:tc>
                  <a:txBody>
                    <a:bodyPr/>
                    <a:lstStyle/>
                    <a:p>
                      <a:pPr algn="l" fontAlgn="ctr"/>
                      <a:r>
                        <a:rPr lang="en-GB" sz="1100" b="0" i="0" u="none" strike="noStrike" dirty="0">
                          <a:solidFill>
                            <a:srgbClr val="000000"/>
                          </a:solidFill>
                          <a:effectLst/>
                          <a:latin typeface="Aptos" panose="020B0004020202020204" pitchFamily="34" charset="0"/>
                        </a:rPr>
                        <a:t>What steps have been taken to ensure the organization is compliant with applicable Privacy /  data Protection Laws.</a:t>
                      </a:r>
                    </a:p>
                  </a:txBody>
                  <a:tcPr marL="6955" marR="6955" marT="6955" marB="0" anchor="ctr">
                    <a:lnL>
                      <a:noFill/>
                    </a:lnL>
                    <a:lnR>
                      <a:noFill/>
                    </a:lnR>
                    <a:lnT>
                      <a:noFill/>
                    </a:lnT>
                    <a:lnB>
                      <a:noFill/>
                    </a:lnB>
                    <a:noFill/>
                  </a:tcPr>
                </a:tc>
                <a:extLst>
                  <a:ext uri="{0D108BD9-81ED-4DB2-BD59-A6C34878D82A}">
                    <a16:rowId xmlns:a16="http://schemas.microsoft.com/office/drawing/2014/main" val="2060843078"/>
                  </a:ext>
                </a:extLst>
              </a:tr>
              <a:tr h="185405">
                <a:tc>
                  <a:txBody>
                    <a:bodyPr/>
                    <a:lstStyle/>
                    <a:p>
                      <a:pPr algn="l" fontAlgn="ctr"/>
                      <a:r>
                        <a:rPr lang="en-GB" sz="1100" b="0" i="0" u="none" strike="noStrike">
                          <a:solidFill>
                            <a:srgbClr val="000000"/>
                          </a:solidFill>
                          <a:effectLst/>
                          <a:latin typeface="Aptos" panose="020B0004020202020204" pitchFamily="34" charset="0"/>
                        </a:rPr>
                        <a:t>6.2.4</a:t>
                      </a:r>
                    </a:p>
                  </a:txBody>
                  <a:tcPr marL="6955" marR="6955" marT="6955" marB="0" anchor="ctr">
                    <a:lnL>
                      <a:noFill/>
                    </a:lnL>
                    <a:lnR>
                      <a:noFill/>
                    </a:lnR>
                    <a:lnT>
                      <a:noFill/>
                    </a:lnT>
                    <a:lnB>
                      <a:noFill/>
                    </a:lnB>
                    <a:noFill/>
                  </a:tcPr>
                </a:tc>
                <a:tc>
                  <a:txBody>
                    <a:bodyPr/>
                    <a:lstStyle/>
                    <a:p>
                      <a:pPr algn="l" fontAlgn="ctr"/>
                      <a:r>
                        <a:rPr lang="en-GB" sz="1100" b="0" i="0" u="none" strike="noStrike">
                          <a:solidFill>
                            <a:srgbClr val="000000"/>
                          </a:solidFill>
                          <a:effectLst/>
                          <a:latin typeface="Aptos" panose="020B0004020202020204" pitchFamily="34" charset="0"/>
                        </a:rPr>
                        <a:t>Information Security Management &amp; Governance</a:t>
                      </a:r>
                    </a:p>
                  </a:txBody>
                  <a:tcPr marL="6955" marR="6955" marT="6955" marB="0" anchor="ctr">
                    <a:lnL>
                      <a:noFill/>
                    </a:lnL>
                    <a:lnR>
                      <a:noFill/>
                    </a:lnR>
                    <a:lnT>
                      <a:noFill/>
                    </a:lnT>
                    <a:lnB>
                      <a:noFill/>
                    </a:lnB>
                    <a:noFill/>
                  </a:tcPr>
                </a:tc>
                <a:tc>
                  <a:txBody>
                    <a:bodyPr/>
                    <a:lstStyle/>
                    <a:p>
                      <a:pPr algn="l" fontAlgn="ctr"/>
                      <a:r>
                        <a:rPr lang="en-GB" sz="1100" b="0" i="0" u="none" strike="noStrike" dirty="0">
                          <a:solidFill>
                            <a:srgbClr val="000000"/>
                          </a:solidFill>
                          <a:effectLst/>
                          <a:latin typeface="Aptos" panose="020B0004020202020204" pitchFamily="34" charset="0"/>
                        </a:rPr>
                        <a:t>What steps have been taken to ensure the organization is compliant with EU GDPR?</a:t>
                      </a:r>
                    </a:p>
                  </a:txBody>
                  <a:tcPr marL="6955" marR="6955" marT="6955" marB="0" anchor="ctr">
                    <a:lnL>
                      <a:noFill/>
                    </a:lnL>
                    <a:lnR>
                      <a:noFill/>
                    </a:lnR>
                    <a:lnT>
                      <a:noFill/>
                    </a:lnT>
                    <a:lnB>
                      <a:noFill/>
                    </a:lnB>
                    <a:noFill/>
                  </a:tcPr>
                </a:tc>
                <a:extLst>
                  <a:ext uri="{0D108BD9-81ED-4DB2-BD59-A6C34878D82A}">
                    <a16:rowId xmlns:a16="http://schemas.microsoft.com/office/drawing/2014/main" val="3645494694"/>
                  </a:ext>
                </a:extLst>
              </a:tr>
              <a:tr h="95011">
                <a:tc>
                  <a:txBody>
                    <a:bodyPr/>
                    <a:lstStyle/>
                    <a:p>
                      <a:pPr algn="l" fontAlgn="ctr"/>
                      <a:r>
                        <a:rPr lang="en-GB" sz="1100" b="0" i="0" u="none" strike="noStrike">
                          <a:solidFill>
                            <a:srgbClr val="000000"/>
                          </a:solidFill>
                          <a:effectLst/>
                          <a:latin typeface="Aptos" panose="020B0004020202020204" pitchFamily="34" charset="0"/>
                        </a:rPr>
                        <a:t>6.3.1</a:t>
                      </a:r>
                    </a:p>
                  </a:txBody>
                  <a:tcPr marL="6955" marR="6955" marT="6955" marB="0" anchor="ctr">
                    <a:lnL>
                      <a:noFill/>
                    </a:lnL>
                    <a:lnR>
                      <a:noFill/>
                    </a:lnR>
                    <a:lnT>
                      <a:noFill/>
                    </a:lnT>
                    <a:lnB>
                      <a:noFill/>
                    </a:lnB>
                    <a:noFill/>
                  </a:tcPr>
                </a:tc>
                <a:tc>
                  <a:txBody>
                    <a:bodyPr/>
                    <a:lstStyle/>
                    <a:p>
                      <a:pPr algn="l" fontAlgn="ctr"/>
                      <a:r>
                        <a:rPr lang="en-GB" sz="1100" b="0" i="0" u="none" strike="noStrike">
                          <a:solidFill>
                            <a:srgbClr val="000000"/>
                          </a:solidFill>
                          <a:effectLst/>
                          <a:latin typeface="Aptos" panose="020B0004020202020204" pitchFamily="34" charset="0"/>
                        </a:rPr>
                        <a:t>Security Policy</a:t>
                      </a:r>
                    </a:p>
                  </a:txBody>
                  <a:tcPr marL="6955" marR="6955" marT="6955" marB="0" anchor="ctr">
                    <a:lnL>
                      <a:noFill/>
                    </a:lnL>
                    <a:lnR>
                      <a:noFill/>
                    </a:lnR>
                    <a:lnT>
                      <a:noFill/>
                    </a:lnT>
                    <a:lnB>
                      <a:noFill/>
                    </a:lnB>
                    <a:noFill/>
                  </a:tcPr>
                </a:tc>
                <a:tc>
                  <a:txBody>
                    <a:bodyPr/>
                    <a:lstStyle/>
                    <a:p>
                      <a:pPr algn="l" fontAlgn="ctr"/>
                      <a:r>
                        <a:rPr lang="en-GB" sz="1100" b="0" i="0" u="none" strike="noStrike" dirty="0">
                          <a:solidFill>
                            <a:srgbClr val="000000"/>
                          </a:solidFill>
                          <a:effectLst/>
                          <a:latin typeface="Aptos" panose="020B0004020202020204" pitchFamily="34" charset="0"/>
                        </a:rPr>
                        <a:t>How are Information Security policies and standards conveyed to the organization, its employees and contractors?</a:t>
                      </a:r>
                    </a:p>
                  </a:txBody>
                  <a:tcPr marL="6955" marR="6955" marT="6955" marB="0" anchor="ctr">
                    <a:lnL>
                      <a:noFill/>
                    </a:lnL>
                    <a:lnR>
                      <a:noFill/>
                    </a:lnR>
                    <a:lnT>
                      <a:noFill/>
                    </a:lnT>
                    <a:lnB>
                      <a:noFill/>
                    </a:lnB>
                    <a:noFill/>
                  </a:tcPr>
                </a:tc>
                <a:extLst>
                  <a:ext uri="{0D108BD9-81ED-4DB2-BD59-A6C34878D82A}">
                    <a16:rowId xmlns:a16="http://schemas.microsoft.com/office/drawing/2014/main" val="157376792"/>
                  </a:ext>
                </a:extLst>
              </a:tr>
            </a:tbl>
          </a:graphicData>
        </a:graphic>
      </p:graphicFrame>
      <p:graphicFrame>
        <p:nvGraphicFramePr>
          <p:cNvPr id="7" name="Object 6">
            <a:extLst>
              <a:ext uri="{FF2B5EF4-FFF2-40B4-BE49-F238E27FC236}">
                <a16:creationId xmlns:a16="http://schemas.microsoft.com/office/drawing/2014/main" id="{C29E2743-1B5F-4CE3-FECD-0E164DBB4B25}"/>
              </a:ext>
            </a:extLst>
          </p:cNvPr>
          <p:cNvGraphicFramePr>
            <a:graphicFrameLocks noChangeAspect="1"/>
          </p:cNvGraphicFramePr>
          <p:nvPr>
            <p:extLst>
              <p:ext uri="{D42A27DB-BD31-4B8C-83A1-F6EECF244321}">
                <p14:modId xmlns:p14="http://schemas.microsoft.com/office/powerpoint/2010/main" val="4021224824"/>
              </p:ext>
            </p:extLst>
          </p:nvPr>
        </p:nvGraphicFramePr>
        <p:xfrm>
          <a:off x="9191830" y="6245133"/>
          <a:ext cx="726361" cy="612867"/>
        </p:xfrm>
        <a:graphic>
          <a:graphicData uri="http://schemas.openxmlformats.org/presentationml/2006/ole">
            <mc:AlternateContent xmlns:mc="http://schemas.openxmlformats.org/markup-compatibility/2006">
              <mc:Choice xmlns:v="urn:schemas-microsoft-com:vml" Requires="v">
                <p:oleObj name="Worksheet" showAsIcon="1" r:id="rId3" imgW="914400" imgH="771797" progId="Excel.Sheet.12">
                  <p:embed/>
                </p:oleObj>
              </mc:Choice>
              <mc:Fallback>
                <p:oleObj name="Worksheet" showAsIcon="1" r:id="rId3" imgW="914400" imgH="771797" progId="Excel.Sheet.12">
                  <p:embed/>
                  <p:pic>
                    <p:nvPicPr>
                      <p:cNvPr id="7" name="Object 6">
                        <a:extLst>
                          <a:ext uri="{FF2B5EF4-FFF2-40B4-BE49-F238E27FC236}">
                            <a16:creationId xmlns:a16="http://schemas.microsoft.com/office/drawing/2014/main" id="{C29E2743-1B5F-4CE3-FECD-0E164DBB4B25}"/>
                          </a:ext>
                        </a:extLst>
                      </p:cNvPr>
                      <p:cNvPicPr/>
                      <p:nvPr/>
                    </p:nvPicPr>
                    <p:blipFill>
                      <a:blip r:embed="rId4"/>
                      <a:stretch>
                        <a:fillRect/>
                      </a:stretch>
                    </p:blipFill>
                    <p:spPr>
                      <a:xfrm>
                        <a:off x="9191830" y="6245133"/>
                        <a:ext cx="726361" cy="612867"/>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950B8B5A-4968-76AE-09A8-5413C662E2DC}"/>
              </a:ext>
            </a:extLst>
          </p:cNvPr>
          <p:cNvSpPr txBox="1"/>
          <p:nvPr/>
        </p:nvSpPr>
        <p:spPr>
          <a:xfrm>
            <a:off x="143025" y="1158216"/>
            <a:ext cx="11739322" cy="523220"/>
          </a:xfrm>
          <a:prstGeom prst="rect">
            <a:avLst/>
          </a:prstGeom>
          <a:noFill/>
        </p:spPr>
        <p:txBody>
          <a:bodyPr wrap="square" rtlCol="0">
            <a:spAutoFit/>
          </a:bodyPr>
          <a:lstStyle/>
          <a:p>
            <a:r>
              <a:rPr lang="en-GB" sz="1400" dirty="0">
                <a:latin typeface="Aptos" panose="020B0004020202020204" pitchFamily="34" charset="0"/>
              </a:rPr>
              <a:t>The RFP requirements should help to identify any initial project risks, these should be surfaced as part of the Architecture / Security Review and entered into the Security Risk Register.   </a:t>
            </a:r>
          </a:p>
        </p:txBody>
      </p:sp>
      <p:sp>
        <p:nvSpPr>
          <p:cNvPr id="16" name="TextBox 15">
            <a:extLst>
              <a:ext uri="{FF2B5EF4-FFF2-40B4-BE49-F238E27FC236}">
                <a16:creationId xmlns:a16="http://schemas.microsoft.com/office/drawing/2014/main" id="{172F978E-37A3-C7D7-22F0-ECE124757B70}"/>
              </a:ext>
            </a:extLst>
          </p:cNvPr>
          <p:cNvSpPr txBox="1"/>
          <p:nvPr/>
        </p:nvSpPr>
        <p:spPr>
          <a:xfrm>
            <a:off x="6935304" y="6337331"/>
            <a:ext cx="4720155" cy="276999"/>
          </a:xfrm>
          <a:prstGeom prst="rect">
            <a:avLst/>
          </a:prstGeom>
          <a:noFill/>
        </p:spPr>
        <p:txBody>
          <a:bodyPr wrap="square" rtlCol="0">
            <a:spAutoFit/>
          </a:bodyPr>
          <a:lstStyle/>
          <a:p>
            <a:r>
              <a:rPr lang="en-GB" sz="1200" dirty="0"/>
              <a:t>ISO27001 RFP Requirements: </a:t>
            </a:r>
          </a:p>
        </p:txBody>
      </p:sp>
    </p:spTree>
    <p:extLst>
      <p:ext uri="{BB962C8B-B14F-4D97-AF65-F5344CB8AC3E}">
        <p14:creationId xmlns:p14="http://schemas.microsoft.com/office/powerpoint/2010/main" val="425801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6E1C60-BB45-C876-5956-ED2F441E071F}"/>
              </a:ext>
            </a:extLst>
          </p:cNvPr>
          <p:cNvSpPr>
            <a:spLocks noGrp="1"/>
          </p:cNvSpPr>
          <p:nvPr>
            <p:ph type="body" sz="quarter" idx="16"/>
          </p:nvPr>
        </p:nvSpPr>
        <p:spPr>
          <a:xfrm>
            <a:off x="145189" y="222419"/>
            <a:ext cx="7264100" cy="455457"/>
          </a:xfrm>
        </p:spPr>
        <p:txBody>
          <a:bodyPr>
            <a:normAutofit fontScale="92500"/>
          </a:bodyPr>
          <a:lstStyle/>
          <a:p>
            <a:pPr algn="l"/>
            <a:r>
              <a:rPr lang="en-GB" dirty="0"/>
              <a:t>Aggreko ISO27001 – Security / Architecture Assessment </a:t>
            </a:r>
          </a:p>
        </p:txBody>
      </p:sp>
      <p:sp>
        <p:nvSpPr>
          <p:cNvPr id="5" name="Slide Number Placeholder 4">
            <a:extLst>
              <a:ext uri="{FF2B5EF4-FFF2-40B4-BE49-F238E27FC236}">
                <a16:creationId xmlns:a16="http://schemas.microsoft.com/office/drawing/2014/main" id="{12A32E67-ECF3-1780-50A1-5864D84A50AC}"/>
              </a:ext>
            </a:extLst>
          </p:cNvPr>
          <p:cNvSpPr>
            <a:spLocks noGrp="1"/>
          </p:cNvSpPr>
          <p:nvPr>
            <p:ph type="sldNum" sz="quarter" idx="12"/>
          </p:nvPr>
        </p:nvSpPr>
        <p:spPr>
          <a:xfrm>
            <a:off x="11149116" y="6410138"/>
            <a:ext cx="76490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3DE79-9394-CE4D-B3D9-B1E9F5BFD092}" type="slidenum">
              <a:rPr kumimoji="0" lang="en-US" sz="1100" b="0" i="0" u="none" strike="noStrike" kern="1200" cap="none" spc="0" normalizeH="0" baseline="0" noProof="0" smtClean="0">
                <a:ln>
                  <a:noFill/>
                </a:ln>
                <a:solidFill>
                  <a:srgbClr val="FD6E39"/>
                </a:solidFill>
                <a:effectLst/>
                <a:uLnTx/>
                <a:uFillTx/>
                <a:latin typeface="Arial Nova Light"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100" b="0" i="0" u="none" strike="noStrike" kern="1200" cap="none" spc="0" normalizeH="0" baseline="0" noProof="0" dirty="0">
              <a:ln>
                <a:noFill/>
              </a:ln>
              <a:solidFill>
                <a:srgbClr val="FD6E39"/>
              </a:solidFill>
              <a:effectLst/>
              <a:uLnTx/>
              <a:uFillTx/>
              <a:latin typeface="Arial Nova Light" panose="020B0504020202020204" pitchFamily="34" charset="0"/>
              <a:ea typeface="+mn-ea"/>
              <a:cs typeface="+mn-cs"/>
            </a:endParaRPr>
          </a:p>
        </p:txBody>
      </p:sp>
      <p:sp>
        <p:nvSpPr>
          <p:cNvPr id="17" name="TextBox 16">
            <a:extLst>
              <a:ext uri="{FF2B5EF4-FFF2-40B4-BE49-F238E27FC236}">
                <a16:creationId xmlns:a16="http://schemas.microsoft.com/office/drawing/2014/main" id="{E3029934-3DA9-F13B-81D3-DDA734D1C9F9}"/>
              </a:ext>
            </a:extLst>
          </p:cNvPr>
          <p:cNvSpPr txBox="1"/>
          <p:nvPr/>
        </p:nvSpPr>
        <p:spPr>
          <a:xfrm>
            <a:off x="145189" y="928527"/>
            <a:ext cx="11678003" cy="2092881"/>
          </a:xfrm>
          <a:prstGeom prst="rect">
            <a:avLst/>
          </a:prstGeom>
          <a:noFill/>
        </p:spPr>
        <p:txBody>
          <a:bodyPr wrap="square" rtlCol="0">
            <a:spAutoFit/>
          </a:bodyPr>
          <a:lstStyle/>
          <a:p>
            <a:r>
              <a:rPr lang="en-GB" sz="1200" dirty="0">
                <a:latin typeface="Aptos" panose="020B0004020202020204" pitchFamily="34" charset="0"/>
              </a:rPr>
              <a:t>The architecture and security teams have created the following template to satisfy the requirements of the standard. They will review various elements such as cryptography and IT infrastructure standards to ensure our requirements are met. </a:t>
            </a:r>
          </a:p>
          <a:p>
            <a:endParaRPr lang="en-GB" sz="1200" dirty="0">
              <a:latin typeface="Aptos" panose="020B0004020202020204" pitchFamily="34" charset="0"/>
            </a:endParaRPr>
          </a:p>
          <a:p>
            <a:r>
              <a:rPr lang="en-GB" sz="1200" dirty="0">
                <a:latin typeface="Aptos" panose="020B0004020202020204" pitchFamily="34" charset="0"/>
              </a:rPr>
              <a:t>This is completed twice in the project lifecycle: </a:t>
            </a:r>
          </a:p>
          <a:p>
            <a:endParaRPr lang="en-GB" sz="1200" dirty="0">
              <a:latin typeface="Aptos" panose="020B0004020202020204" pitchFamily="34" charset="0"/>
            </a:endParaRPr>
          </a:p>
          <a:p>
            <a:pPr marL="171450" indent="-171450">
              <a:spcBef>
                <a:spcPts val="200"/>
              </a:spcBef>
              <a:spcAft>
                <a:spcPts val="200"/>
              </a:spcAft>
              <a:buFont typeface="Arial" panose="020B0604020202020204" pitchFamily="34" charset="0"/>
              <a:buChar char="•"/>
            </a:pPr>
            <a:r>
              <a:rPr lang="en-GB" sz="1200" dirty="0">
                <a:latin typeface="Aptos" panose="020B0004020202020204" pitchFamily="34" charset="0"/>
              </a:rPr>
              <a:t>Initial Security Assessment – Based on supplier selection post the RFP. Any risks from the RFP / Initial Assessment should be tracked. </a:t>
            </a:r>
          </a:p>
          <a:p>
            <a:pPr marL="628650" lvl="1" indent="-171450">
              <a:spcBef>
                <a:spcPts val="200"/>
              </a:spcBef>
              <a:spcAft>
                <a:spcPts val="200"/>
              </a:spcAft>
              <a:buFont typeface="Arial" panose="020B0604020202020204" pitchFamily="34" charset="0"/>
              <a:buChar char="•"/>
            </a:pPr>
            <a:r>
              <a:rPr lang="en-GB" sz="1200" dirty="0">
                <a:latin typeface="Aptos" panose="020B0004020202020204" pitchFamily="34" charset="0"/>
              </a:rPr>
              <a:t>A Privacy impact Assessment and Security Assessment should be complete at this stage – any risks &amp; non-conformities should be raised. </a:t>
            </a:r>
          </a:p>
          <a:p>
            <a:pPr marL="171450" indent="-171450">
              <a:spcBef>
                <a:spcPts val="200"/>
              </a:spcBef>
              <a:spcAft>
                <a:spcPts val="200"/>
              </a:spcAft>
              <a:buFont typeface="Arial" panose="020B0604020202020204" pitchFamily="34" charset="0"/>
              <a:buChar char="•"/>
            </a:pPr>
            <a:r>
              <a:rPr lang="en-GB" sz="1200" dirty="0">
                <a:latin typeface="Aptos" panose="020B0004020202020204" pitchFamily="34" charset="0"/>
              </a:rPr>
              <a:t>Final Security Assessment / Project Closure – Any outstanding risks from the project or identified security issues should be raised on the Information Security SharePoint.</a:t>
            </a:r>
          </a:p>
          <a:p>
            <a:pPr marL="171450" indent="-171450">
              <a:buFont typeface="Arial" panose="020B0604020202020204" pitchFamily="34" charset="0"/>
              <a:buChar char="•"/>
            </a:pPr>
            <a:endParaRPr lang="en-GB" sz="1200" dirty="0">
              <a:latin typeface="Aptos" panose="020B0004020202020204" pitchFamily="34" charset="0"/>
            </a:endParaRPr>
          </a:p>
          <a:p>
            <a:r>
              <a:rPr lang="en-GB" sz="1200" dirty="0">
                <a:latin typeface="Aptos" panose="020B0004020202020204" pitchFamily="34" charset="0"/>
              </a:rPr>
              <a:t>During project delivery new risks may be identified and any changes (including security) should be raised to support security / architectural assessments.  </a:t>
            </a:r>
          </a:p>
        </p:txBody>
      </p:sp>
      <p:pic>
        <p:nvPicPr>
          <p:cNvPr id="4" name="Picture 3">
            <a:extLst>
              <a:ext uri="{FF2B5EF4-FFF2-40B4-BE49-F238E27FC236}">
                <a16:creationId xmlns:a16="http://schemas.microsoft.com/office/drawing/2014/main" id="{F7AAF9C0-973B-0462-9A4C-604253A868F0}"/>
              </a:ext>
            </a:extLst>
          </p:cNvPr>
          <p:cNvPicPr>
            <a:picLocks noChangeAspect="1"/>
          </p:cNvPicPr>
          <p:nvPr/>
        </p:nvPicPr>
        <p:blipFill>
          <a:blip r:embed="rId3"/>
          <a:stretch>
            <a:fillRect/>
          </a:stretch>
        </p:blipFill>
        <p:spPr>
          <a:xfrm>
            <a:off x="228219" y="3144983"/>
            <a:ext cx="4739150" cy="3047141"/>
          </a:xfrm>
          <a:prstGeom prst="rect">
            <a:avLst/>
          </a:prstGeom>
        </p:spPr>
      </p:pic>
      <p:pic>
        <p:nvPicPr>
          <p:cNvPr id="7" name="Picture 6">
            <a:extLst>
              <a:ext uri="{FF2B5EF4-FFF2-40B4-BE49-F238E27FC236}">
                <a16:creationId xmlns:a16="http://schemas.microsoft.com/office/drawing/2014/main" id="{51DAEB42-6766-7557-A3F4-F10B3C59DE2D}"/>
              </a:ext>
            </a:extLst>
          </p:cNvPr>
          <p:cNvPicPr>
            <a:picLocks noChangeAspect="1"/>
          </p:cNvPicPr>
          <p:nvPr/>
        </p:nvPicPr>
        <p:blipFill>
          <a:blip r:embed="rId4"/>
          <a:stretch>
            <a:fillRect/>
          </a:stretch>
        </p:blipFill>
        <p:spPr>
          <a:xfrm>
            <a:off x="4967369" y="3144983"/>
            <a:ext cx="5829300" cy="3047142"/>
          </a:xfrm>
          <a:prstGeom prst="rect">
            <a:avLst/>
          </a:prstGeom>
        </p:spPr>
      </p:pic>
      <p:graphicFrame>
        <p:nvGraphicFramePr>
          <p:cNvPr id="9" name="Object 8">
            <a:extLst>
              <a:ext uri="{FF2B5EF4-FFF2-40B4-BE49-F238E27FC236}">
                <a16:creationId xmlns:a16="http://schemas.microsoft.com/office/drawing/2014/main" id="{1618F5F4-AFF2-E4F3-EE8F-7A3ACA06A60B}"/>
              </a:ext>
            </a:extLst>
          </p:cNvPr>
          <p:cNvGraphicFramePr>
            <a:graphicFrameLocks noChangeAspect="1"/>
          </p:cNvGraphicFramePr>
          <p:nvPr>
            <p:extLst>
              <p:ext uri="{D42A27DB-BD31-4B8C-83A1-F6EECF244321}">
                <p14:modId xmlns:p14="http://schemas.microsoft.com/office/powerpoint/2010/main" val="204398408"/>
              </p:ext>
            </p:extLst>
          </p:nvPr>
        </p:nvGraphicFramePr>
        <p:xfrm>
          <a:off x="9037217" y="6224674"/>
          <a:ext cx="914400" cy="771525"/>
        </p:xfrm>
        <a:graphic>
          <a:graphicData uri="http://schemas.openxmlformats.org/presentationml/2006/ole">
            <mc:AlternateContent xmlns:mc="http://schemas.openxmlformats.org/markup-compatibility/2006">
              <mc:Choice xmlns:v="urn:schemas-microsoft-com:vml" Requires="v">
                <p:oleObj name="Worksheet" showAsIcon="1" r:id="rId5" imgW="914400" imgH="771797" progId="Excel.Sheet.12">
                  <p:embed/>
                </p:oleObj>
              </mc:Choice>
              <mc:Fallback>
                <p:oleObj name="Worksheet" showAsIcon="1" r:id="rId5" imgW="914400" imgH="771797" progId="Excel.Sheet.12">
                  <p:embed/>
                  <p:pic>
                    <p:nvPicPr>
                      <p:cNvPr id="0" name=""/>
                      <p:cNvPicPr/>
                      <p:nvPr/>
                    </p:nvPicPr>
                    <p:blipFill>
                      <a:blip r:embed="rId6"/>
                      <a:stretch>
                        <a:fillRect/>
                      </a:stretch>
                    </p:blipFill>
                    <p:spPr>
                      <a:xfrm>
                        <a:off x="9037217" y="6224674"/>
                        <a:ext cx="914400" cy="771525"/>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FD10885E-B481-7D0C-F430-B777DD75C42E}"/>
              </a:ext>
            </a:extLst>
          </p:cNvPr>
          <p:cNvGraphicFramePr>
            <a:graphicFrameLocks noChangeAspect="1"/>
          </p:cNvGraphicFramePr>
          <p:nvPr>
            <p:extLst>
              <p:ext uri="{D42A27DB-BD31-4B8C-83A1-F6EECF244321}">
                <p14:modId xmlns:p14="http://schemas.microsoft.com/office/powerpoint/2010/main" val="585929640"/>
              </p:ext>
            </p:extLst>
          </p:nvPr>
        </p:nvGraphicFramePr>
        <p:xfrm>
          <a:off x="4052969" y="6213876"/>
          <a:ext cx="914400" cy="771525"/>
        </p:xfrm>
        <a:graphic>
          <a:graphicData uri="http://schemas.openxmlformats.org/presentationml/2006/ole">
            <mc:AlternateContent xmlns:mc="http://schemas.openxmlformats.org/markup-compatibility/2006">
              <mc:Choice xmlns:v="urn:schemas-microsoft-com:vml" Requires="v">
                <p:oleObj name="Worksheet" showAsIcon="1" r:id="rId7" imgW="914400" imgH="771797" progId="Excel.Sheet.12">
                  <p:embed/>
                </p:oleObj>
              </mc:Choice>
              <mc:Fallback>
                <p:oleObj name="Worksheet" showAsIcon="1" r:id="rId7" imgW="914400" imgH="771797" progId="Excel.Sheet.12">
                  <p:embed/>
                  <p:pic>
                    <p:nvPicPr>
                      <p:cNvPr id="0" name=""/>
                      <p:cNvPicPr/>
                      <p:nvPr/>
                    </p:nvPicPr>
                    <p:blipFill>
                      <a:blip r:embed="rId8"/>
                      <a:stretch>
                        <a:fillRect/>
                      </a:stretch>
                    </p:blipFill>
                    <p:spPr>
                      <a:xfrm>
                        <a:off x="4052969" y="6213876"/>
                        <a:ext cx="914400" cy="771525"/>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E1FF57B2-8984-9E2E-3B6A-533BBE50B814}"/>
              </a:ext>
            </a:extLst>
          </p:cNvPr>
          <p:cNvSpPr txBox="1"/>
          <p:nvPr/>
        </p:nvSpPr>
        <p:spPr>
          <a:xfrm>
            <a:off x="6526544" y="6322640"/>
            <a:ext cx="4720155" cy="276999"/>
          </a:xfrm>
          <a:prstGeom prst="rect">
            <a:avLst/>
          </a:prstGeom>
          <a:noFill/>
        </p:spPr>
        <p:txBody>
          <a:bodyPr wrap="square" rtlCol="0">
            <a:spAutoFit/>
          </a:bodyPr>
          <a:lstStyle/>
          <a:p>
            <a:r>
              <a:rPr lang="en-GB" sz="1200" dirty="0"/>
              <a:t>ISO27001 Security Impact Assessment </a:t>
            </a:r>
          </a:p>
        </p:txBody>
      </p:sp>
      <p:sp>
        <p:nvSpPr>
          <p:cNvPr id="12" name="TextBox 11">
            <a:extLst>
              <a:ext uri="{FF2B5EF4-FFF2-40B4-BE49-F238E27FC236}">
                <a16:creationId xmlns:a16="http://schemas.microsoft.com/office/drawing/2014/main" id="{DB0F3C9D-AFFD-69DA-FD41-A25FDF84B762}"/>
              </a:ext>
            </a:extLst>
          </p:cNvPr>
          <p:cNvSpPr txBox="1"/>
          <p:nvPr/>
        </p:nvSpPr>
        <p:spPr>
          <a:xfrm>
            <a:off x="1692891" y="6315701"/>
            <a:ext cx="4720155" cy="276999"/>
          </a:xfrm>
          <a:prstGeom prst="rect">
            <a:avLst/>
          </a:prstGeom>
          <a:noFill/>
        </p:spPr>
        <p:txBody>
          <a:bodyPr wrap="square" rtlCol="0">
            <a:spAutoFit/>
          </a:bodyPr>
          <a:lstStyle/>
          <a:p>
            <a:r>
              <a:rPr lang="en-GB" sz="1200" dirty="0"/>
              <a:t>ISO27001 Privacy Impact Assessment</a:t>
            </a:r>
          </a:p>
        </p:txBody>
      </p:sp>
    </p:spTree>
    <p:extLst>
      <p:ext uri="{BB962C8B-B14F-4D97-AF65-F5344CB8AC3E}">
        <p14:creationId xmlns:p14="http://schemas.microsoft.com/office/powerpoint/2010/main" val="14286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6E1C60-BB45-C876-5956-ED2F441E071F}"/>
              </a:ext>
            </a:extLst>
          </p:cNvPr>
          <p:cNvSpPr>
            <a:spLocks noGrp="1"/>
          </p:cNvSpPr>
          <p:nvPr>
            <p:ph type="body" sz="quarter" idx="16"/>
          </p:nvPr>
        </p:nvSpPr>
        <p:spPr>
          <a:xfrm>
            <a:off x="145189" y="222419"/>
            <a:ext cx="7264100" cy="455457"/>
          </a:xfrm>
        </p:spPr>
        <p:txBody>
          <a:bodyPr>
            <a:normAutofit fontScale="92500"/>
          </a:bodyPr>
          <a:lstStyle/>
          <a:p>
            <a:pPr algn="l"/>
            <a:r>
              <a:rPr lang="en-GB" dirty="0"/>
              <a:t>Aggreko ISO27001 – Project processes &amp; documentation </a:t>
            </a:r>
          </a:p>
        </p:txBody>
      </p:sp>
      <p:sp>
        <p:nvSpPr>
          <p:cNvPr id="5" name="Slide Number Placeholder 4">
            <a:extLst>
              <a:ext uri="{FF2B5EF4-FFF2-40B4-BE49-F238E27FC236}">
                <a16:creationId xmlns:a16="http://schemas.microsoft.com/office/drawing/2014/main" id="{12A32E67-ECF3-1780-50A1-5864D84A50AC}"/>
              </a:ext>
            </a:extLst>
          </p:cNvPr>
          <p:cNvSpPr>
            <a:spLocks noGrp="1"/>
          </p:cNvSpPr>
          <p:nvPr>
            <p:ph type="sldNum" sz="quarter" idx="12"/>
          </p:nvPr>
        </p:nvSpPr>
        <p:spPr>
          <a:xfrm>
            <a:off x="11149116" y="6410138"/>
            <a:ext cx="76490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3DE79-9394-CE4D-B3D9-B1E9F5BFD092}" type="slidenum">
              <a:rPr kumimoji="0" lang="en-US" sz="1100" b="0" i="0" u="none" strike="noStrike" kern="1200" cap="none" spc="0" normalizeH="0" baseline="0" noProof="0" smtClean="0">
                <a:ln>
                  <a:noFill/>
                </a:ln>
                <a:solidFill>
                  <a:srgbClr val="FD6E39"/>
                </a:solidFill>
                <a:effectLst/>
                <a:uLnTx/>
                <a:uFillTx/>
                <a:latin typeface="Arial Nova Light"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100" b="0" i="0" u="none" strike="noStrike" kern="1200" cap="none" spc="0" normalizeH="0" baseline="0" noProof="0" dirty="0">
              <a:ln>
                <a:noFill/>
              </a:ln>
              <a:solidFill>
                <a:srgbClr val="FD6E39"/>
              </a:solidFill>
              <a:effectLst/>
              <a:uLnTx/>
              <a:uFillTx/>
              <a:latin typeface="Arial Nova Light" panose="020B0504020202020204" pitchFamily="34" charset="0"/>
              <a:ea typeface="+mn-ea"/>
              <a:cs typeface="+mn-cs"/>
            </a:endParaRPr>
          </a:p>
        </p:txBody>
      </p:sp>
      <p:pic>
        <p:nvPicPr>
          <p:cNvPr id="16" name="Picture 15">
            <a:extLst>
              <a:ext uri="{FF2B5EF4-FFF2-40B4-BE49-F238E27FC236}">
                <a16:creationId xmlns:a16="http://schemas.microsoft.com/office/drawing/2014/main" id="{016998C9-5AEC-5C03-40F4-40DFE2DF9B8B}"/>
              </a:ext>
            </a:extLst>
          </p:cNvPr>
          <p:cNvPicPr>
            <a:picLocks noChangeAspect="1"/>
          </p:cNvPicPr>
          <p:nvPr/>
        </p:nvPicPr>
        <p:blipFill>
          <a:blip r:embed="rId3"/>
          <a:stretch>
            <a:fillRect/>
          </a:stretch>
        </p:blipFill>
        <p:spPr>
          <a:xfrm>
            <a:off x="145188" y="3027219"/>
            <a:ext cx="11559131" cy="2962295"/>
          </a:xfrm>
          <a:prstGeom prst="rect">
            <a:avLst/>
          </a:prstGeom>
        </p:spPr>
      </p:pic>
      <p:sp>
        <p:nvSpPr>
          <p:cNvPr id="17" name="TextBox 16">
            <a:extLst>
              <a:ext uri="{FF2B5EF4-FFF2-40B4-BE49-F238E27FC236}">
                <a16:creationId xmlns:a16="http://schemas.microsoft.com/office/drawing/2014/main" id="{E3029934-3DA9-F13B-81D3-DDA734D1C9F9}"/>
              </a:ext>
            </a:extLst>
          </p:cNvPr>
          <p:cNvSpPr txBox="1"/>
          <p:nvPr/>
        </p:nvSpPr>
        <p:spPr>
          <a:xfrm>
            <a:off x="145189" y="983391"/>
            <a:ext cx="11678003" cy="461665"/>
          </a:xfrm>
          <a:prstGeom prst="rect">
            <a:avLst/>
          </a:prstGeom>
          <a:noFill/>
        </p:spPr>
        <p:txBody>
          <a:bodyPr wrap="square" rtlCol="0">
            <a:spAutoFit/>
          </a:bodyPr>
          <a:lstStyle/>
          <a:p>
            <a:r>
              <a:rPr lang="en-GB" sz="1200" dirty="0">
                <a:latin typeface="Aptos" panose="020B0004020202020204" pitchFamily="34" charset="0"/>
              </a:rPr>
              <a:t>As part of Service Transition, we should ensure that we have good practices in place to address the standards required of the ISO27001 framework, including but not limited: Supplier Cyber processes / Security Event and Incident Management, Access and Identity Management, Data Classification / Protection and Backups.  </a:t>
            </a:r>
          </a:p>
        </p:txBody>
      </p:sp>
      <p:pic>
        <p:nvPicPr>
          <p:cNvPr id="20" name="Picture 19">
            <a:extLst>
              <a:ext uri="{FF2B5EF4-FFF2-40B4-BE49-F238E27FC236}">
                <a16:creationId xmlns:a16="http://schemas.microsoft.com/office/drawing/2014/main" id="{9E840E99-C1FC-CEDB-A2F1-CD409110A170}"/>
              </a:ext>
            </a:extLst>
          </p:cNvPr>
          <p:cNvPicPr>
            <a:picLocks noChangeAspect="1"/>
          </p:cNvPicPr>
          <p:nvPr/>
        </p:nvPicPr>
        <p:blipFill>
          <a:blip r:embed="rId4"/>
          <a:stretch>
            <a:fillRect/>
          </a:stretch>
        </p:blipFill>
        <p:spPr>
          <a:xfrm>
            <a:off x="145189" y="1538139"/>
            <a:ext cx="11559131" cy="1489080"/>
          </a:xfrm>
          <a:prstGeom prst="rect">
            <a:avLst/>
          </a:prstGeom>
        </p:spPr>
      </p:pic>
      <p:sp>
        <p:nvSpPr>
          <p:cNvPr id="21" name="TextBox 20">
            <a:extLst>
              <a:ext uri="{FF2B5EF4-FFF2-40B4-BE49-F238E27FC236}">
                <a16:creationId xmlns:a16="http://schemas.microsoft.com/office/drawing/2014/main" id="{E6799F89-A6C3-4D99-8B09-8AD538C19B0F}"/>
              </a:ext>
            </a:extLst>
          </p:cNvPr>
          <p:cNvSpPr txBox="1"/>
          <p:nvPr/>
        </p:nvSpPr>
        <p:spPr>
          <a:xfrm>
            <a:off x="4585296" y="6251000"/>
            <a:ext cx="4720155" cy="276999"/>
          </a:xfrm>
          <a:prstGeom prst="rect">
            <a:avLst/>
          </a:prstGeom>
          <a:noFill/>
        </p:spPr>
        <p:txBody>
          <a:bodyPr wrap="square" rtlCol="0">
            <a:spAutoFit/>
          </a:bodyPr>
          <a:lstStyle/>
          <a:p>
            <a:r>
              <a:rPr lang="en-GB" sz="1200" dirty="0"/>
              <a:t>Sample transition plan (requires further enhancement): </a:t>
            </a:r>
          </a:p>
        </p:txBody>
      </p:sp>
      <p:graphicFrame>
        <p:nvGraphicFramePr>
          <p:cNvPr id="23" name="Object 22">
            <a:extLst>
              <a:ext uri="{FF2B5EF4-FFF2-40B4-BE49-F238E27FC236}">
                <a16:creationId xmlns:a16="http://schemas.microsoft.com/office/drawing/2014/main" id="{3C720011-2590-391B-3257-5270E0FEB18F}"/>
              </a:ext>
            </a:extLst>
          </p:cNvPr>
          <p:cNvGraphicFramePr>
            <a:graphicFrameLocks noChangeAspect="1"/>
          </p:cNvGraphicFramePr>
          <p:nvPr>
            <p:extLst>
              <p:ext uri="{D42A27DB-BD31-4B8C-83A1-F6EECF244321}">
                <p14:modId xmlns:p14="http://schemas.microsoft.com/office/powerpoint/2010/main" val="75298460"/>
              </p:ext>
            </p:extLst>
          </p:nvPr>
        </p:nvGraphicFramePr>
        <p:xfrm>
          <a:off x="8226552" y="6003738"/>
          <a:ext cx="914400" cy="771525"/>
        </p:xfrm>
        <a:graphic>
          <a:graphicData uri="http://schemas.openxmlformats.org/presentationml/2006/ole">
            <mc:AlternateContent xmlns:mc="http://schemas.openxmlformats.org/markup-compatibility/2006">
              <mc:Choice xmlns:v="urn:schemas-microsoft-com:vml" Requires="v">
                <p:oleObj name="Worksheet" showAsIcon="1" r:id="rId5" imgW="914400" imgH="771797" progId="Excel.Sheet.12">
                  <p:embed/>
                </p:oleObj>
              </mc:Choice>
              <mc:Fallback>
                <p:oleObj name="Worksheet" showAsIcon="1" r:id="rId5" imgW="914400" imgH="771797" progId="Excel.Sheet.12">
                  <p:embed/>
                  <p:pic>
                    <p:nvPicPr>
                      <p:cNvPr id="23" name="Object 22">
                        <a:extLst>
                          <a:ext uri="{FF2B5EF4-FFF2-40B4-BE49-F238E27FC236}">
                            <a16:creationId xmlns:a16="http://schemas.microsoft.com/office/drawing/2014/main" id="{3C720011-2590-391B-3257-5270E0FEB18F}"/>
                          </a:ext>
                        </a:extLst>
                      </p:cNvPr>
                      <p:cNvPicPr/>
                      <p:nvPr/>
                    </p:nvPicPr>
                    <p:blipFill>
                      <a:blip r:embed="rId6"/>
                      <a:stretch>
                        <a:fillRect/>
                      </a:stretch>
                    </p:blipFill>
                    <p:spPr>
                      <a:xfrm>
                        <a:off x="8226552" y="600373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57147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FE8876-9659-4514-AE9A-95AB3C683AB4}"/>
              </a:ext>
            </a:extLst>
          </p:cNvPr>
          <p:cNvSpPr>
            <a:spLocks noGrp="1"/>
          </p:cNvSpPr>
          <p:nvPr>
            <p:ph type="body" sz="quarter" idx="14"/>
          </p:nvPr>
        </p:nvSpPr>
        <p:spPr>
          <a:xfrm>
            <a:off x="779263" y="1150566"/>
            <a:ext cx="7953829" cy="546104"/>
          </a:xfrm>
        </p:spPr>
        <p:txBody>
          <a:bodyPr/>
          <a:lstStyle/>
          <a:p>
            <a:r>
              <a:rPr lang="en-GB" dirty="0"/>
              <a:t>Questions</a:t>
            </a:r>
          </a:p>
          <a:p>
            <a:endParaRPr lang="en-GB" dirty="0"/>
          </a:p>
        </p:txBody>
      </p:sp>
      <p:sp>
        <p:nvSpPr>
          <p:cNvPr id="5" name="Slide Number Placeholder 4">
            <a:extLst>
              <a:ext uri="{FF2B5EF4-FFF2-40B4-BE49-F238E27FC236}">
                <a16:creationId xmlns:a16="http://schemas.microsoft.com/office/drawing/2014/main" id="{2249DB64-4192-4058-BF11-A74C0F1CD8EC}"/>
              </a:ext>
            </a:extLst>
          </p:cNvPr>
          <p:cNvSpPr>
            <a:spLocks noGrp="1"/>
          </p:cNvSpPr>
          <p:nvPr>
            <p:ph type="sldNum" sz="quarter" idx="4294967295"/>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3DE79-9394-CE4D-B3D9-B1E9F5BFD092}" type="slidenum">
              <a:rPr kumimoji="0" lang="en-US" sz="1200" b="0" i="0" u="none" strike="noStrike" kern="1200" cap="none" spc="0" normalizeH="0" baseline="0" noProof="0" smtClean="0">
                <a:ln>
                  <a:noFill/>
                </a:ln>
                <a:solidFill>
                  <a:srgbClr val="787878">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787878">
                  <a:tint val="75000"/>
                </a:srgbClr>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5EC2E29-0DE2-494A-872C-D6629923F129}"/>
              </a:ext>
            </a:extLst>
          </p:cNvPr>
          <p:cNvPicPr>
            <a:picLocks noChangeAspect="1"/>
          </p:cNvPicPr>
          <p:nvPr/>
        </p:nvPicPr>
        <p:blipFill>
          <a:blip r:embed="rId2"/>
          <a:stretch>
            <a:fillRect/>
          </a:stretch>
        </p:blipFill>
        <p:spPr>
          <a:xfrm>
            <a:off x="3696084" y="2028585"/>
            <a:ext cx="4346825" cy="3505504"/>
          </a:xfrm>
          <a:prstGeom prst="rect">
            <a:avLst/>
          </a:prstGeom>
        </p:spPr>
      </p:pic>
    </p:spTree>
    <p:extLst>
      <p:ext uri="{BB962C8B-B14F-4D97-AF65-F5344CB8AC3E}">
        <p14:creationId xmlns:p14="http://schemas.microsoft.com/office/powerpoint/2010/main" val="4135613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1B7302-0E21-389B-BA8F-F726D333B91E}"/>
              </a:ext>
            </a:extLst>
          </p:cNvPr>
          <p:cNvSpPr>
            <a:spLocks noGrp="1"/>
          </p:cNvSpPr>
          <p:nvPr>
            <p:ph type="body" sz="quarter" idx="15"/>
          </p:nvPr>
        </p:nvSpPr>
        <p:spPr>
          <a:xfrm>
            <a:off x="620482" y="2649036"/>
            <a:ext cx="10666206" cy="421030"/>
          </a:xfrm>
        </p:spPr>
        <p:txBody>
          <a:bodyPr>
            <a:normAutofit/>
          </a:bodyPr>
          <a:lstStyle/>
          <a:p>
            <a:pPr marR="0" lvl="0" algn="l" defTabSz="914400" rtl="0" eaLnBrk="1" fontAlgn="auto" latinLnBrk="0" hangingPunct="1">
              <a:lnSpc>
                <a:spcPct val="150000"/>
              </a:lnSpc>
              <a:spcBef>
                <a:spcPts val="1000"/>
              </a:spcBef>
              <a:spcAft>
                <a:spcPts val="0"/>
              </a:spcAft>
              <a:buClrTx/>
              <a:buSzTx/>
              <a:tabLst/>
              <a:defRPr/>
            </a:pPr>
            <a:r>
              <a:rPr kumimoji="0" lang="en-GB" sz="1600" b="1" i="0" u="none" strike="noStrike" kern="1200" cap="none" spc="0" normalizeH="0" baseline="0" noProof="0" dirty="0">
                <a:ln>
                  <a:noFill/>
                </a:ln>
                <a:effectLst/>
                <a:uLnTx/>
                <a:uFillTx/>
                <a:latin typeface="Arial Nova" panose="020B0504020202020204" pitchFamily="34" charset="0"/>
                <a:ea typeface="+mn-ea"/>
                <a:cs typeface="+mn-cs"/>
              </a:rPr>
              <a:t>Information Security Risk Management </a:t>
            </a:r>
            <a:r>
              <a:rPr lang="en-GB" sz="1600" b="1" dirty="0">
                <a:latin typeface="Arial Nova" panose="020B0504020202020204" pitchFamily="34" charset="0"/>
              </a:rPr>
              <a:t>&amp; Conformance</a:t>
            </a:r>
            <a:endParaRPr kumimoji="0" lang="en-GB" sz="1600" b="1" i="0" u="none" strike="noStrike" kern="1200" cap="none" spc="0" normalizeH="0" baseline="0" noProof="0" dirty="0">
              <a:ln>
                <a:noFill/>
              </a:ln>
              <a:effectLst/>
              <a:uLnTx/>
              <a:uFillTx/>
              <a:latin typeface="Arial Nova" panose="020B0504020202020204" pitchFamily="34" charset="0"/>
              <a:ea typeface="+mn-ea"/>
              <a:cs typeface="+mn-cs"/>
            </a:endParaRPr>
          </a:p>
        </p:txBody>
      </p:sp>
      <p:sp>
        <p:nvSpPr>
          <p:cNvPr id="3" name="Slide Number Placeholder 2">
            <a:extLst>
              <a:ext uri="{FF2B5EF4-FFF2-40B4-BE49-F238E27FC236}">
                <a16:creationId xmlns:a16="http://schemas.microsoft.com/office/drawing/2014/main" id="{0EBD8414-E597-5F74-35B1-D93DDD064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3DE79-9394-CE4D-B3D9-B1E9F5BFD092}" type="slidenum">
              <a:rPr kumimoji="0" lang="en-US" sz="1100" b="0" i="0" u="none" strike="noStrike" kern="1200" cap="none" spc="0" normalizeH="0" baseline="0" noProof="0" smtClean="0">
                <a:ln>
                  <a:noFill/>
                </a:ln>
                <a:solidFill>
                  <a:srgbClr val="FD6E39"/>
                </a:solidFill>
                <a:effectLst/>
                <a:uLnTx/>
                <a:uFillTx/>
                <a:latin typeface="Arial Nova Light"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100" b="0" i="0" u="none" strike="noStrike" kern="1200" cap="none" spc="0" normalizeH="0" baseline="0" noProof="0" dirty="0">
              <a:ln>
                <a:noFill/>
              </a:ln>
              <a:solidFill>
                <a:srgbClr val="FD6E39"/>
              </a:solidFill>
              <a:effectLst/>
              <a:uLnTx/>
              <a:uFillTx/>
              <a:latin typeface="Arial Nova Light" panose="020B0504020202020204" pitchFamily="34" charset="0"/>
              <a:ea typeface="+mn-ea"/>
              <a:cs typeface="+mn-cs"/>
            </a:endParaRPr>
          </a:p>
        </p:txBody>
      </p:sp>
    </p:spTree>
    <p:extLst>
      <p:ext uri="{BB962C8B-B14F-4D97-AF65-F5344CB8AC3E}">
        <p14:creationId xmlns:p14="http://schemas.microsoft.com/office/powerpoint/2010/main" val="2043992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80D2B8A-D816-0474-0AF6-6CE834607ED7}"/>
              </a:ext>
            </a:extLst>
          </p:cNvPr>
          <p:cNvSpPr>
            <a:spLocks noGrp="1"/>
          </p:cNvSpPr>
          <p:nvPr>
            <p:ph type="title"/>
          </p:nvPr>
        </p:nvSpPr>
        <p:spPr>
          <a:xfrm>
            <a:off x="841248" y="548640"/>
            <a:ext cx="3600860" cy="5431536"/>
          </a:xfrm>
        </p:spPr>
        <p:txBody>
          <a:bodyPr>
            <a:normAutofit/>
          </a:bodyPr>
          <a:lstStyle/>
          <a:p>
            <a:r>
              <a:rPr lang="en-GB" sz="5000"/>
              <a:t>Information Security Risk Management </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DD79149-32ED-D10B-8514-17D5F5B1C732}"/>
              </a:ext>
            </a:extLst>
          </p:cNvPr>
          <p:cNvSpPr>
            <a:spLocks noGrp="1"/>
          </p:cNvSpPr>
          <p:nvPr>
            <p:ph idx="1"/>
          </p:nvPr>
        </p:nvSpPr>
        <p:spPr>
          <a:xfrm>
            <a:off x="5126418" y="552091"/>
            <a:ext cx="6224335" cy="5431536"/>
          </a:xfrm>
        </p:spPr>
        <p:txBody>
          <a:bodyPr anchor="ctr">
            <a:normAutofit/>
          </a:bodyPr>
          <a:lstStyle/>
          <a:p>
            <a:pPr marL="0" indent="0">
              <a:buNone/>
            </a:pPr>
            <a:r>
              <a:rPr lang="en-GB" sz="3000" dirty="0"/>
              <a:t>Information Security risk guidance is available :</a:t>
            </a:r>
          </a:p>
          <a:p>
            <a:r>
              <a:rPr lang="en-GB" sz="3000" dirty="0"/>
              <a:t>IS Risk training video, available under ‘Procedures’ on the ISMS </a:t>
            </a:r>
            <a:r>
              <a:rPr lang="en-GB" sz="2000" dirty="0"/>
              <a:t>*link to ISMS in Appendix </a:t>
            </a:r>
          </a:p>
          <a:p>
            <a:r>
              <a:rPr lang="en-GB" sz="3000" dirty="0"/>
              <a:t>IS risk governance documents available on the ISMS under the ‘operations’ section of the ISMS </a:t>
            </a:r>
          </a:p>
          <a:p>
            <a:r>
              <a:rPr lang="en-GB" sz="3000" dirty="0"/>
              <a:t>Ask me after this session</a:t>
            </a:r>
          </a:p>
        </p:txBody>
      </p:sp>
    </p:spTree>
    <p:extLst>
      <p:ext uri="{BB962C8B-B14F-4D97-AF65-F5344CB8AC3E}">
        <p14:creationId xmlns:p14="http://schemas.microsoft.com/office/powerpoint/2010/main" val="3584727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777EE85-2893-9767-2C3A-70074E1D2BF4}"/>
              </a:ext>
            </a:extLst>
          </p:cNvPr>
          <p:cNvSpPr>
            <a:spLocks noGrp="1"/>
          </p:cNvSpPr>
          <p:nvPr>
            <p:ph type="title"/>
          </p:nvPr>
        </p:nvSpPr>
        <p:spPr>
          <a:xfrm>
            <a:off x="838200" y="459863"/>
            <a:ext cx="10515600" cy="1004594"/>
          </a:xfrm>
        </p:spPr>
        <p:txBody>
          <a:bodyPr>
            <a:normAutofit/>
          </a:bodyPr>
          <a:lstStyle/>
          <a:p>
            <a:pPr algn="ctr"/>
            <a:r>
              <a:rPr lang="en-GB">
                <a:solidFill>
                  <a:srgbClr val="FFFFFF"/>
                </a:solidFill>
              </a:rPr>
              <a:t>IS Risk Appetite </a:t>
            </a: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836556F6-D1C5-27CA-BA61-2926F52EED66}"/>
              </a:ext>
            </a:extLst>
          </p:cNvPr>
          <p:cNvSpPr>
            <a:spLocks/>
          </p:cNvSpPr>
          <p:nvPr/>
        </p:nvSpPr>
        <p:spPr>
          <a:xfrm>
            <a:off x="1234395" y="2522697"/>
            <a:ext cx="9723209" cy="3629552"/>
          </a:xfrm>
          <a:prstGeom prst="rect">
            <a:avLst/>
          </a:prstGeom>
        </p:spPr>
        <p:txBody>
          <a:bodyPr/>
          <a:lstStyle/>
          <a:p>
            <a:pPr marL="0" marR="0" lvl="0" indent="0" algn="l" defTabSz="877824" rtl="0" eaLnBrk="1" fontAlgn="auto" latinLnBrk="0" hangingPunct="1">
              <a:lnSpc>
                <a:spcPct val="100000"/>
              </a:lnSpc>
              <a:spcBef>
                <a:spcPts val="0"/>
              </a:spcBef>
              <a:spcAft>
                <a:spcPts val="600"/>
              </a:spcAft>
              <a:buClrTx/>
              <a:buSzTx/>
              <a:buFontTx/>
              <a:buNone/>
              <a:tabLst/>
              <a:defRPr/>
            </a:pPr>
            <a:r>
              <a:rPr kumimoji="0" lang="en-GB" sz="1920" b="1" i="0" u="none" strike="noStrike" kern="1200" cap="none" spc="0" normalizeH="0" baseline="0" noProof="0" dirty="0">
                <a:ln>
                  <a:noFill/>
                </a:ln>
                <a:solidFill>
                  <a:prstClr val="black"/>
                </a:solidFill>
                <a:effectLst/>
                <a:uLnTx/>
                <a:uFillTx/>
                <a:latin typeface="Aptos" panose="02110004020202020204"/>
                <a:ea typeface="+mn-ea"/>
                <a:cs typeface="+mn-cs"/>
              </a:rPr>
              <a:t>IS Risk Appetite and Tolerance Policy</a:t>
            </a:r>
          </a:p>
          <a:p>
            <a:pPr marL="342900" marR="0" lvl="0" indent="-342900" algn="l" defTabSz="877824"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920" b="0" i="0" u="none" strike="noStrike" kern="1200" cap="none" spc="0" normalizeH="0" baseline="0" noProof="0" dirty="0">
                <a:ln>
                  <a:noFill/>
                </a:ln>
                <a:solidFill>
                  <a:prstClr val="black"/>
                </a:solidFill>
                <a:effectLst/>
                <a:uLnTx/>
                <a:uFillTx/>
                <a:latin typeface="Aptos" panose="02110004020202020204"/>
                <a:ea typeface="+mn-ea"/>
                <a:cs typeface="+mn-cs"/>
              </a:rPr>
              <a:t>Produced by our Chief Information Officer yearly</a:t>
            </a:r>
          </a:p>
          <a:p>
            <a:pPr marL="342900" marR="0" lvl="0" indent="-342900" algn="l" defTabSz="877824"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920" b="0" i="0" u="none" strike="noStrike" kern="1200" cap="none" spc="0" normalizeH="0" baseline="0" noProof="0" dirty="0">
                <a:ln>
                  <a:noFill/>
                </a:ln>
                <a:solidFill>
                  <a:prstClr val="black"/>
                </a:solidFill>
                <a:effectLst/>
                <a:uLnTx/>
                <a:uFillTx/>
                <a:latin typeface="Aptos" panose="02110004020202020204"/>
                <a:ea typeface="+mn-ea"/>
                <a:cs typeface="+mn-cs"/>
              </a:rPr>
              <a:t>Is the cornerstone of all risk activities </a:t>
            </a:r>
          </a:p>
          <a:p>
            <a:pPr marL="0" marR="0" lvl="0" indent="0" algn="l" defTabSz="877824" rtl="0" eaLnBrk="1" fontAlgn="auto" latinLnBrk="0" hangingPunct="1">
              <a:lnSpc>
                <a:spcPct val="100000"/>
              </a:lnSpc>
              <a:spcBef>
                <a:spcPts val="0"/>
              </a:spcBef>
              <a:spcAft>
                <a:spcPts val="600"/>
              </a:spcAft>
              <a:buClrTx/>
              <a:buSzTx/>
              <a:buFontTx/>
              <a:buNone/>
              <a:tabLst/>
              <a:defRPr/>
            </a:pPr>
            <a:endParaRPr kumimoji="0" lang="en-GB" sz="192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ctr" defTabSz="877824" rtl="0" eaLnBrk="1" fontAlgn="auto" latinLnBrk="0" hangingPunct="1">
              <a:lnSpc>
                <a:spcPct val="100000"/>
              </a:lnSpc>
              <a:spcBef>
                <a:spcPts val="0"/>
              </a:spcBef>
              <a:spcAft>
                <a:spcPts val="600"/>
              </a:spcAft>
              <a:buClrTx/>
              <a:buSzTx/>
              <a:buFontTx/>
              <a:buNone/>
              <a:tabLst/>
              <a:defRPr/>
            </a:pPr>
            <a:r>
              <a:rPr kumimoji="0" lang="en-GB" sz="2500" b="0" i="0" u="none" strike="noStrike" kern="1200" cap="none" spc="0" normalizeH="0" baseline="0" noProof="0" dirty="0">
                <a:ln>
                  <a:noFill/>
                </a:ln>
                <a:solidFill>
                  <a:prstClr val="black"/>
                </a:solidFill>
                <a:effectLst/>
                <a:uLnTx/>
                <a:uFillTx/>
                <a:latin typeface="Aptos" panose="02110004020202020204"/>
                <a:ea typeface="+mn-ea"/>
                <a:cs typeface="+mn-cs"/>
              </a:rPr>
              <a:t>Risk Appetite Statement </a:t>
            </a:r>
          </a:p>
          <a:p>
            <a:pPr marL="0" marR="0" lvl="0" indent="0" algn="l" defTabSz="877824" rtl="0" eaLnBrk="1" fontAlgn="auto" latinLnBrk="0" hangingPunct="1">
              <a:lnSpc>
                <a:spcPct val="100000"/>
              </a:lnSpc>
              <a:spcBef>
                <a:spcPts val="0"/>
              </a:spcBef>
              <a:spcAft>
                <a:spcPts val="60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Aptos" panose="02110004020202020204"/>
                <a:ea typeface="+mn-ea"/>
                <a:cs typeface="+mn-cs"/>
              </a:rPr>
              <a:t>“ATS will adopt an approach to information security risk which is ‘Cautious’ - we prioritise the protection of our information assets over operational convenience and efficiency. We recognise that cyber risk cannot be eliminated entirely and so maintain economic mitigation measures to protect our business”</a:t>
            </a:r>
          </a:p>
        </p:txBody>
      </p:sp>
      <p:sp>
        <p:nvSpPr>
          <p:cNvPr id="4" name="Rectangle 3">
            <a:extLst>
              <a:ext uri="{FF2B5EF4-FFF2-40B4-BE49-F238E27FC236}">
                <a16:creationId xmlns:a16="http://schemas.microsoft.com/office/drawing/2014/main" id="{11A9A963-0DCA-26F0-A5A0-9B8FA1C28002}"/>
              </a:ext>
            </a:extLst>
          </p:cNvPr>
          <p:cNvSpPr/>
          <p:nvPr/>
        </p:nvSpPr>
        <p:spPr>
          <a:xfrm>
            <a:off x="1652197" y="1800911"/>
            <a:ext cx="8712288" cy="462705"/>
          </a:xfrm>
          <a:prstGeom prst="rect">
            <a:avLst/>
          </a:prstGeom>
          <a:noFill/>
        </p:spPr>
        <p:txBody>
          <a:bodyPr wrap="none" lIns="91440" tIns="45720" rIns="91440" bIns="45720">
            <a:spAutoFit/>
          </a:bodyPr>
          <a:lstStyle/>
          <a:p>
            <a:pPr marL="0" marR="0" lvl="0" indent="0" algn="ctr" defTabSz="877824" rtl="0" eaLnBrk="1" fontAlgn="auto" latinLnBrk="0" hangingPunct="1">
              <a:lnSpc>
                <a:spcPct val="100000"/>
              </a:lnSpc>
              <a:spcBef>
                <a:spcPts val="0"/>
              </a:spcBef>
              <a:spcAft>
                <a:spcPts val="600"/>
              </a:spcAft>
              <a:buClrTx/>
              <a:buSzTx/>
              <a:buFontTx/>
              <a:buNone/>
              <a:tabLst/>
              <a:defRPr/>
            </a:pPr>
            <a:r>
              <a:rPr kumimoji="0" lang="en-GB" sz="2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Aptos" panose="02110004020202020204"/>
                <a:ea typeface="+mn-ea"/>
                <a:cs typeface="+mn-cs"/>
              </a:rPr>
              <a:t>The level of risk we are prepared to accept in pursuit of our goals</a:t>
            </a:r>
            <a:endParaRPr kumimoji="0" lang="en-GB" sz="25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Aptos" panose="02110004020202020204"/>
              <a:ea typeface="+mn-ea"/>
              <a:cs typeface="+mn-cs"/>
            </a:endParaRPr>
          </a:p>
        </p:txBody>
      </p:sp>
    </p:spTree>
    <p:extLst>
      <p:ext uri="{BB962C8B-B14F-4D97-AF65-F5344CB8AC3E}">
        <p14:creationId xmlns:p14="http://schemas.microsoft.com/office/powerpoint/2010/main" val="865335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6E1C60-BB45-C876-5956-ED2F441E071F}"/>
              </a:ext>
            </a:extLst>
          </p:cNvPr>
          <p:cNvSpPr>
            <a:spLocks noGrp="1"/>
          </p:cNvSpPr>
          <p:nvPr>
            <p:ph type="body" sz="quarter" idx="16"/>
          </p:nvPr>
        </p:nvSpPr>
        <p:spPr>
          <a:xfrm>
            <a:off x="687594" y="803457"/>
            <a:ext cx="7332870" cy="847589"/>
          </a:xfrm>
        </p:spPr>
        <p:txBody>
          <a:bodyPr anchor="b">
            <a:normAutofit/>
          </a:bodyPr>
          <a:lstStyle/>
          <a:p>
            <a:r>
              <a:rPr lang="en-GB" b="1"/>
              <a:t>Introduction </a:t>
            </a:r>
          </a:p>
        </p:txBody>
      </p:sp>
      <p:sp>
        <p:nvSpPr>
          <p:cNvPr id="4" name="Text Placeholder 3">
            <a:extLst>
              <a:ext uri="{FF2B5EF4-FFF2-40B4-BE49-F238E27FC236}">
                <a16:creationId xmlns:a16="http://schemas.microsoft.com/office/drawing/2014/main" id="{DCA5EF82-CBFF-1319-D0D8-21C18657FD5C}"/>
              </a:ext>
            </a:extLst>
          </p:cNvPr>
          <p:cNvSpPr>
            <a:spLocks noGrp="1"/>
          </p:cNvSpPr>
          <p:nvPr>
            <p:ph type="body" sz="quarter" idx="15"/>
          </p:nvPr>
        </p:nvSpPr>
        <p:spPr>
          <a:xfrm>
            <a:off x="687594" y="2079510"/>
            <a:ext cx="7465805" cy="3846677"/>
          </a:xfrm>
        </p:spPr>
        <p:txBody>
          <a:bodyPr>
            <a:normAutofit/>
          </a:bodyPr>
          <a:lstStyle/>
          <a:p>
            <a:r>
              <a:rPr lang="en-GB" dirty="0"/>
              <a:t>This training session is focused on providing a high-level overview of ISO27001, and how this has been designed to support Aggreko Technology Services.</a:t>
            </a:r>
          </a:p>
          <a:p>
            <a:r>
              <a:rPr lang="en-GB" dirty="0"/>
              <a:t>This will focus on providing an overview on the development, planning and execution of the Information Security Management System (ISMS) related to Project Management. </a:t>
            </a:r>
          </a:p>
          <a:p>
            <a:r>
              <a:rPr lang="en-GB" dirty="0"/>
              <a:t>This training will reference Legislation, Policies, Standards and Standard Operating procedures, which will support Information Security Management System objectives from Project Management. </a:t>
            </a:r>
          </a:p>
          <a:p>
            <a:pPr marL="285750" indent="-285750">
              <a:buFont typeface="Arial" panose="020B0604020202020204" pitchFamily="34" charset="0"/>
              <a:buChar char="•"/>
            </a:pPr>
            <a:endParaRPr lang="en-GB" dirty="0"/>
          </a:p>
          <a:p>
            <a:pPr marL="285750" indent="-285750"/>
            <a:endParaRPr lang="en-GB" dirty="0"/>
          </a:p>
        </p:txBody>
      </p:sp>
      <p:sp>
        <p:nvSpPr>
          <p:cNvPr id="5" name="Slide Number Placeholder 4">
            <a:extLst>
              <a:ext uri="{FF2B5EF4-FFF2-40B4-BE49-F238E27FC236}">
                <a16:creationId xmlns:a16="http://schemas.microsoft.com/office/drawing/2014/main" id="{12A32E67-ECF3-1780-50A1-5864D84A50AC}"/>
              </a:ext>
            </a:extLst>
          </p:cNvPr>
          <p:cNvSpPr>
            <a:spLocks noGrp="1"/>
          </p:cNvSpPr>
          <p:nvPr>
            <p:ph type="sldNum" sz="quarter" idx="12"/>
          </p:nvPr>
        </p:nvSpPr>
        <p:spPr>
          <a:xfrm>
            <a:off x="11149116" y="6356350"/>
            <a:ext cx="764908" cy="365125"/>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6FC3DE79-9394-CE4D-B3D9-B1E9F5BFD092}" type="slidenum">
              <a:rPr kumimoji="0" lang="en-US"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2</a:t>
            </a:fld>
            <a:endParaRPr kumimoji="0" lang="en-US" b="0" i="0" u="none" strike="noStrike" kern="1200" cap="none" spc="0" normalizeH="0" baseline="0" noProof="0">
              <a:ln>
                <a:noFill/>
              </a:ln>
              <a:effectLst/>
              <a:uLnTx/>
              <a:uFillTx/>
            </a:endParaRPr>
          </a:p>
        </p:txBody>
      </p:sp>
      <p:pic>
        <p:nvPicPr>
          <p:cNvPr id="2" name="Picture 1">
            <a:extLst>
              <a:ext uri="{FF2B5EF4-FFF2-40B4-BE49-F238E27FC236}">
                <a16:creationId xmlns:a16="http://schemas.microsoft.com/office/drawing/2014/main" id="{D14418E8-2C7C-272F-E091-6E4F467374D6}"/>
              </a:ext>
            </a:extLst>
          </p:cNvPr>
          <p:cNvPicPr>
            <a:picLocks noChangeAspect="1"/>
          </p:cNvPicPr>
          <p:nvPr/>
        </p:nvPicPr>
        <p:blipFill>
          <a:blip r:embed="rId3"/>
          <a:stretch>
            <a:fillRect/>
          </a:stretch>
        </p:blipFill>
        <p:spPr>
          <a:xfrm>
            <a:off x="8506810" y="2079510"/>
            <a:ext cx="3685190" cy="2564892"/>
          </a:xfrm>
          <a:prstGeom prst="rect">
            <a:avLst/>
          </a:prstGeom>
        </p:spPr>
      </p:pic>
    </p:spTree>
    <p:extLst>
      <p:ext uri="{BB962C8B-B14F-4D97-AF65-F5344CB8AC3E}">
        <p14:creationId xmlns:p14="http://schemas.microsoft.com/office/powerpoint/2010/main" val="3805220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9ACDD3A-CF6C-8D9C-A077-9FB705CB4ADF}"/>
              </a:ext>
            </a:extLst>
          </p:cNvPr>
          <p:cNvSpPr>
            <a:spLocks noGrp="1"/>
          </p:cNvSpPr>
          <p:nvPr>
            <p:ph type="title"/>
          </p:nvPr>
        </p:nvSpPr>
        <p:spPr>
          <a:xfrm>
            <a:off x="686834" y="591344"/>
            <a:ext cx="3200400" cy="5585619"/>
          </a:xfrm>
        </p:spPr>
        <p:txBody>
          <a:bodyPr>
            <a:normAutofit/>
          </a:bodyPr>
          <a:lstStyle/>
          <a:p>
            <a:r>
              <a:rPr lang="en-GB">
                <a:solidFill>
                  <a:srgbClr val="FFFFFF"/>
                </a:solidFill>
              </a:rPr>
              <a:t>What Will Be Provided To Risk Owners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08E597AB-DD8E-77F7-DC30-4B4ED3CE3B9C}"/>
              </a:ext>
            </a:extLst>
          </p:cNvPr>
          <p:cNvSpPr>
            <a:spLocks noGrp="1"/>
          </p:cNvSpPr>
          <p:nvPr>
            <p:ph idx="1"/>
          </p:nvPr>
        </p:nvSpPr>
        <p:spPr>
          <a:xfrm>
            <a:off x="4447308" y="591344"/>
            <a:ext cx="6906491" cy="5585619"/>
          </a:xfrm>
        </p:spPr>
        <p:txBody>
          <a:bodyPr numCol="1" anchor="ctr">
            <a:normAutofit/>
          </a:bodyPr>
          <a:lstStyle/>
          <a:p>
            <a:pPr marL="0" indent="0">
              <a:spcBef>
                <a:spcPts val="600"/>
              </a:spcBef>
              <a:spcAft>
                <a:spcPts val="600"/>
              </a:spcAft>
              <a:buNone/>
            </a:pPr>
            <a:r>
              <a:rPr lang="en-GB" sz="3000" kern="100" dirty="0">
                <a:effectLst/>
                <a:latin typeface="Aptos"/>
                <a:ea typeface="Aptos" panose="020B0004020202020204" pitchFamily="34" charset="0"/>
                <a:cs typeface="Times New Roman"/>
              </a:rPr>
              <a:t>IS guidance for risk </a:t>
            </a:r>
            <a:r>
              <a:rPr lang="en-GB" sz="3000" kern="100" dirty="0">
                <a:latin typeface="Aptos"/>
                <a:ea typeface="Aptos" panose="020B0004020202020204" pitchFamily="34" charset="0"/>
                <a:cs typeface="Times New Roman"/>
              </a:rPr>
              <a:t>o</a:t>
            </a:r>
            <a:r>
              <a:rPr lang="en-GB" sz="3000" kern="100" dirty="0">
                <a:effectLst/>
                <a:latin typeface="Aptos"/>
                <a:ea typeface="Aptos" panose="020B0004020202020204" pitchFamily="34" charset="0"/>
                <a:cs typeface="Times New Roman"/>
              </a:rPr>
              <a:t>wners</a:t>
            </a:r>
          </a:p>
          <a:p>
            <a:pPr>
              <a:spcBef>
                <a:spcPts val="600"/>
              </a:spcBef>
              <a:spcAft>
                <a:spcPts val="600"/>
              </a:spcAft>
            </a:pPr>
            <a:r>
              <a:rPr lang="en-GB" sz="3000" kern="100" dirty="0">
                <a:effectLst/>
                <a:latin typeface="Aptos"/>
                <a:ea typeface="Aptos" panose="020B0004020202020204" pitchFamily="34" charset="0"/>
                <a:cs typeface="Times New Roman"/>
              </a:rPr>
              <a:t>IS Risk Reporting Guide</a:t>
            </a:r>
          </a:p>
          <a:p>
            <a:pPr>
              <a:spcBef>
                <a:spcPts val="600"/>
              </a:spcBef>
              <a:spcAft>
                <a:spcPts val="600"/>
              </a:spcAft>
            </a:pPr>
            <a:r>
              <a:rPr lang="en-GB" sz="3000" kern="100" dirty="0">
                <a:effectLst/>
                <a:latin typeface="Aptos"/>
                <a:ea typeface="Aptos" panose="020B0004020202020204" pitchFamily="34" charset="0"/>
                <a:cs typeface="Times New Roman"/>
              </a:rPr>
              <a:t>IS Risk Management Training Video </a:t>
            </a:r>
          </a:p>
          <a:p>
            <a:pPr>
              <a:spcBef>
                <a:spcPts val="600"/>
              </a:spcBef>
              <a:spcAft>
                <a:spcPts val="600"/>
              </a:spcAft>
            </a:pPr>
            <a:r>
              <a:rPr lang="en-GB" sz="3000" kern="100" dirty="0">
                <a:effectLst/>
                <a:latin typeface="Aptos"/>
                <a:ea typeface="Aptos" panose="020B0004020202020204" pitchFamily="34" charset="0"/>
                <a:cs typeface="Times New Roman"/>
              </a:rPr>
              <a:t>Risk Owner Guide to Risk Register Entry</a:t>
            </a:r>
          </a:p>
          <a:p>
            <a:pPr>
              <a:spcBef>
                <a:spcPts val="600"/>
              </a:spcBef>
              <a:spcAft>
                <a:spcPts val="600"/>
              </a:spcAft>
            </a:pPr>
            <a:r>
              <a:rPr lang="en-GB" sz="3000" kern="100" dirty="0">
                <a:effectLst/>
                <a:latin typeface="Aptos"/>
                <a:ea typeface="Aptos" panose="020B0004020202020204" pitchFamily="34" charset="0"/>
                <a:cs typeface="Times New Roman"/>
              </a:rPr>
              <a:t>Risk Treatment Plan Template</a:t>
            </a:r>
          </a:p>
          <a:p>
            <a:pPr marL="0" indent="0">
              <a:spcBef>
                <a:spcPts val="600"/>
              </a:spcBef>
              <a:spcAft>
                <a:spcPts val="600"/>
              </a:spcAft>
              <a:buNone/>
            </a:pPr>
            <a:r>
              <a:rPr lang="en-GB" sz="3000" kern="100" dirty="0">
                <a:effectLst/>
                <a:latin typeface="Aptos"/>
                <a:ea typeface="Aptos" panose="020B0004020202020204" pitchFamily="34" charset="0"/>
                <a:cs typeface="Times New Roman"/>
              </a:rPr>
              <a:t>Risk assessment information </a:t>
            </a:r>
          </a:p>
          <a:p>
            <a:pPr marL="0" indent="0">
              <a:spcBef>
                <a:spcPts val="600"/>
              </a:spcBef>
              <a:spcAft>
                <a:spcPts val="600"/>
              </a:spcAft>
              <a:buNone/>
            </a:pPr>
            <a:r>
              <a:rPr lang="en-GB" sz="3000" kern="100" dirty="0">
                <a:effectLst/>
                <a:latin typeface="Aptos"/>
                <a:ea typeface="Aptos" panose="020B0004020202020204" pitchFamily="34" charset="0"/>
                <a:cs typeface="Times New Roman"/>
              </a:rPr>
              <a:t>Risk treatment recommendation</a:t>
            </a:r>
            <a:endParaRPr lang="en-GB" sz="30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600"/>
              </a:spcBef>
              <a:spcAft>
                <a:spcPts val="600"/>
              </a:spcAft>
              <a:buNone/>
            </a:pPr>
            <a:r>
              <a:rPr lang="en-GB" sz="3000" dirty="0">
                <a:latin typeface="+mj-lt"/>
              </a:rPr>
              <a:t>Free risk consultation with yours truly</a:t>
            </a:r>
          </a:p>
        </p:txBody>
      </p:sp>
    </p:spTree>
    <p:extLst>
      <p:ext uri="{BB962C8B-B14F-4D97-AF65-F5344CB8AC3E}">
        <p14:creationId xmlns:p14="http://schemas.microsoft.com/office/powerpoint/2010/main" val="3782182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8E1DA5C-E3B4-978C-6779-46FB01E0B307}"/>
              </a:ext>
            </a:extLst>
          </p:cNvPr>
          <p:cNvSpPr>
            <a:spLocks noGrp="1"/>
          </p:cNvSpPr>
          <p:nvPr>
            <p:ph type="title"/>
          </p:nvPr>
        </p:nvSpPr>
        <p:spPr>
          <a:xfrm>
            <a:off x="1171074" y="1396686"/>
            <a:ext cx="3240506" cy="4064628"/>
          </a:xfrm>
        </p:spPr>
        <p:txBody>
          <a:bodyPr>
            <a:normAutofit/>
          </a:bodyPr>
          <a:lstStyle/>
          <a:p>
            <a:r>
              <a:rPr lang="en-GB">
                <a:solidFill>
                  <a:srgbClr val="FFFFFF"/>
                </a:solidFill>
              </a:rPr>
              <a:t>What Risk Owners Will Need To Produce</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8559BD8-5A21-8575-0784-EE7D13E21B92}"/>
              </a:ext>
            </a:extLst>
          </p:cNvPr>
          <p:cNvSpPr>
            <a:spLocks noGrp="1"/>
          </p:cNvSpPr>
          <p:nvPr>
            <p:ph idx="1"/>
          </p:nvPr>
        </p:nvSpPr>
        <p:spPr>
          <a:xfrm>
            <a:off x="5370153" y="1526033"/>
            <a:ext cx="5536397" cy="3935281"/>
          </a:xfrm>
        </p:spPr>
        <p:txBody>
          <a:bodyPr vert="horz" lIns="91440" tIns="45720" rIns="91440" bIns="45720" rtlCol="0" anchor="t">
            <a:normAutofit fontScale="92500" lnSpcReduction="10000"/>
          </a:bodyPr>
          <a:lstStyle/>
          <a:p>
            <a:pPr>
              <a:spcAft>
                <a:spcPts val="800"/>
              </a:spcAft>
            </a:pPr>
            <a:r>
              <a:rPr lang="en-GB" kern="100" dirty="0">
                <a:effectLst/>
                <a:latin typeface="Aptos"/>
                <a:ea typeface="Aptos" panose="020B0004020202020204" pitchFamily="34" charset="0"/>
                <a:cs typeface="Times New Roman"/>
              </a:rPr>
              <a:t>Raise non-compliances and risks in your area, and report them to IS</a:t>
            </a:r>
          </a:p>
          <a:p>
            <a:pPr>
              <a:spcAft>
                <a:spcPts val="800"/>
              </a:spcAft>
            </a:pPr>
            <a:r>
              <a:rPr lang="en-GB" kern="100" dirty="0">
                <a:latin typeface="Aptos"/>
                <a:ea typeface="Aptos" panose="020B0004020202020204" pitchFamily="34" charset="0"/>
                <a:cs typeface="Times New Roman"/>
              </a:rPr>
              <a:t>Complete R</a:t>
            </a:r>
            <a:r>
              <a:rPr lang="en-GB" kern="100" dirty="0">
                <a:effectLst/>
                <a:latin typeface="Aptos"/>
                <a:ea typeface="Aptos" panose="020B0004020202020204" pitchFamily="34" charset="0"/>
                <a:cs typeface="Times New Roman"/>
              </a:rPr>
              <a:t>isk Treatment Plan</a:t>
            </a:r>
          </a:p>
          <a:p>
            <a:pPr>
              <a:spcAft>
                <a:spcPts val="800"/>
              </a:spcAft>
            </a:pPr>
            <a:r>
              <a:rPr lang="en-GB" kern="100" dirty="0">
                <a:effectLst/>
                <a:latin typeface="Aptos"/>
                <a:ea typeface="Aptos" panose="020B0004020202020204" pitchFamily="34" charset="0"/>
                <a:cs typeface="Times New Roman"/>
              </a:rPr>
              <a:t>Delegate or liaise to provide resources to treat risk</a:t>
            </a:r>
          </a:p>
          <a:p>
            <a:pPr>
              <a:spcAft>
                <a:spcPts val="800"/>
              </a:spcAft>
            </a:pPr>
            <a:r>
              <a:rPr lang="en-GB" kern="100" dirty="0">
                <a:latin typeface="Aptos"/>
                <a:ea typeface="Aptos" panose="020B0004020202020204" pitchFamily="34" charset="0"/>
                <a:cs typeface="Times New Roman"/>
              </a:rPr>
              <a:t>Carry out</a:t>
            </a:r>
            <a:r>
              <a:rPr lang="en-GB" kern="100" dirty="0">
                <a:effectLst/>
                <a:latin typeface="Aptos"/>
                <a:ea typeface="Aptos" panose="020B0004020202020204" pitchFamily="34" charset="0"/>
                <a:cs typeface="Times New Roman"/>
              </a:rPr>
              <a:t> risk treatment</a:t>
            </a:r>
          </a:p>
          <a:p>
            <a:pPr>
              <a:spcAft>
                <a:spcPts val="800"/>
              </a:spcAft>
            </a:pPr>
            <a:r>
              <a:rPr lang="en-GB" kern="100" dirty="0">
                <a:latin typeface="Aptos"/>
                <a:ea typeface="Aptos" panose="020B0004020202020204" pitchFamily="34" charset="0"/>
                <a:cs typeface="Times New Roman"/>
              </a:rPr>
              <a:t>Report on risk treatment activities</a:t>
            </a:r>
          </a:p>
          <a:p>
            <a:pPr>
              <a:spcAft>
                <a:spcPts val="800"/>
              </a:spcAft>
            </a:pPr>
            <a:r>
              <a:rPr lang="en-GB" kern="100" dirty="0">
                <a:effectLst/>
                <a:latin typeface="Aptos"/>
                <a:ea typeface="Aptos" panose="020B0004020202020204" pitchFamily="34" charset="0"/>
                <a:cs typeface="Times New Roman"/>
              </a:rPr>
              <a:t>Provide evidence </a:t>
            </a:r>
          </a:p>
          <a:p>
            <a:endParaRPr lang="en-GB" dirty="0"/>
          </a:p>
        </p:txBody>
      </p:sp>
    </p:spTree>
    <p:extLst>
      <p:ext uri="{BB962C8B-B14F-4D97-AF65-F5344CB8AC3E}">
        <p14:creationId xmlns:p14="http://schemas.microsoft.com/office/powerpoint/2010/main" val="3158258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1690577" y="5771491"/>
            <a:ext cx="9154632" cy="459188"/>
          </a:xfrm>
          <a:solidFill>
            <a:schemeClr val="accent2">
              <a:lumMod val="75000"/>
            </a:schemeClr>
          </a:solidFill>
        </p:spPr>
        <p:txBody>
          <a:bodyPr rtlCol="0">
            <a:normAutofit/>
          </a:bodyPr>
          <a:lstStyle/>
          <a:p>
            <a:pPr rtl="0"/>
            <a:r>
              <a:rPr lang="en-GB"/>
              <a:t>Report Information Security Risks Through the Aggreko self-service portal</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478756" y="531628"/>
            <a:ext cx="9234488" cy="4391245"/>
          </a:xfrm>
        </p:spPr>
        <p:txBody>
          <a:bodyPr rtlCol="0"/>
          <a:lstStyle/>
          <a:p>
            <a:pPr rtl="0"/>
            <a:endParaRPr lang="en-GB"/>
          </a:p>
        </p:txBody>
      </p:sp>
      <p:pic>
        <p:nvPicPr>
          <p:cNvPr id="7" name="Picture 6" descr="A screenshot of a service catalog&#10;&#10;Description automatically generated">
            <a:extLst>
              <a:ext uri="{FF2B5EF4-FFF2-40B4-BE49-F238E27FC236}">
                <a16:creationId xmlns:a16="http://schemas.microsoft.com/office/drawing/2014/main" id="{8319A3C7-D35F-7D7A-64FB-A589CBDEEF5A}"/>
              </a:ext>
            </a:extLst>
          </p:cNvPr>
          <p:cNvPicPr>
            <a:picLocks noChangeAspect="1"/>
          </p:cNvPicPr>
          <p:nvPr/>
        </p:nvPicPr>
        <p:blipFill>
          <a:blip r:embed="rId5"/>
          <a:stretch>
            <a:fillRect/>
          </a:stretch>
        </p:blipFill>
        <p:spPr>
          <a:xfrm>
            <a:off x="2828260" y="479273"/>
            <a:ext cx="6900531" cy="4748587"/>
          </a:xfrm>
          <a:prstGeom prst="rect">
            <a:avLst/>
          </a:prstGeom>
        </p:spPr>
      </p:pic>
      <p:sp>
        <p:nvSpPr>
          <p:cNvPr id="3" name="TextBox 2">
            <a:extLst>
              <a:ext uri="{FF2B5EF4-FFF2-40B4-BE49-F238E27FC236}">
                <a16:creationId xmlns:a16="http://schemas.microsoft.com/office/drawing/2014/main" id="{4970CA74-E89D-B778-9DB7-8FAB9589D13A}"/>
              </a:ext>
            </a:extLst>
          </p:cNvPr>
          <p:cNvSpPr txBox="1"/>
          <p:nvPr/>
        </p:nvSpPr>
        <p:spPr>
          <a:xfrm>
            <a:off x="1690577" y="148856"/>
            <a:ext cx="885692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Aptos" panose="02110004020202020204"/>
                <a:ea typeface="+mn-ea"/>
                <a:cs typeface="+mn-cs"/>
              </a:rPr>
              <a:t>How to Raise a Risk or Non-Compliance</a:t>
            </a:r>
          </a:p>
        </p:txBody>
      </p:sp>
    </p:spTree>
    <p:extLst>
      <p:ext uri="{BB962C8B-B14F-4D97-AF65-F5344CB8AC3E}">
        <p14:creationId xmlns:p14="http://schemas.microsoft.com/office/powerpoint/2010/main" val="839779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FE8876-9659-4514-AE9A-95AB3C683AB4}"/>
              </a:ext>
            </a:extLst>
          </p:cNvPr>
          <p:cNvSpPr>
            <a:spLocks noGrp="1"/>
          </p:cNvSpPr>
          <p:nvPr>
            <p:ph type="body" sz="quarter" idx="14"/>
          </p:nvPr>
        </p:nvSpPr>
        <p:spPr>
          <a:xfrm>
            <a:off x="779263" y="1150566"/>
            <a:ext cx="7953829" cy="546104"/>
          </a:xfrm>
        </p:spPr>
        <p:txBody>
          <a:bodyPr/>
          <a:lstStyle/>
          <a:p>
            <a:r>
              <a:rPr lang="en-GB" dirty="0"/>
              <a:t>Questions</a:t>
            </a:r>
          </a:p>
          <a:p>
            <a:endParaRPr lang="en-GB" dirty="0"/>
          </a:p>
        </p:txBody>
      </p:sp>
      <p:sp>
        <p:nvSpPr>
          <p:cNvPr id="5" name="Slide Number Placeholder 4">
            <a:extLst>
              <a:ext uri="{FF2B5EF4-FFF2-40B4-BE49-F238E27FC236}">
                <a16:creationId xmlns:a16="http://schemas.microsoft.com/office/drawing/2014/main" id="{2249DB64-4192-4058-BF11-A74C0F1CD8EC}"/>
              </a:ext>
            </a:extLst>
          </p:cNvPr>
          <p:cNvSpPr>
            <a:spLocks noGrp="1"/>
          </p:cNvSpPr>
          <p:nvPr>
            <p:ph type="sldNum" sz="quarter" idx="4294967295"/>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3DE79-9394-CE4D-B3D9-B1E9F5BFD092}" type="slidenum">
              <a:rPr kumimoji="0" lang="en-US" sz="1200" b="0" i="0" u="none" strike="noStrike" kern="1200" cap="none" spc="0" normalizeH="0" baseline="0" noProof="0" smtClean="0">
                <a:ln>
                  <a:noFill/>
                </a:ln>
                <a:solidFill>
                  <a:srgbClr val="787878">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787878">
                  <a:tint val="75000"/>
                </a:srgbClr>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5EC2E29-0DE2-494A-872C-D6629923F129}"/>
              </a:ext>
            </a:extLst>
          </p:cNvPr>
          <p:cNvPicPr>
            <a:picLocks noChangeAspect="1"/>
          </p:cNvPicPr>
          <p:nvPr/>
        </p:nvPicPr>
        <p:blipFill>
          <a:blip r:embed="rId2"/>
          <a:stretch>
            <a:fillRect/>
          </a:stretch>
        </p:blipFill>
        <p:spPr>
          <a:xfrm>
            <a:off x="3696084" y="2028585"/>
            <a:ext cx="4346825" cy="3505504"/>
          </a:xfrm>
          <a:prstGeom prst="rect">
            <a:avLst/>
          </a:prstGeom>
        </p:spPr>
      </p:pic>
    </p:spTree>
    <p:extLst>
      <p:ext uri="{BB962C8B-B14F-4D97-AF65-F5344CB8AC3E}">
        <p14:creationId xmlns:p14="http://schemas.microsoft.com/office/powerpoint/2010/main" val="1759999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1B7302-0E21-389B-BA8F-F726D333B91E}"/>
              </a:ext>
            </a:extLst>
          </p:cNvPr>
          <p:cNvSpPr>
            <a:spLocks noGrp="1"/>
          </p:cNvSpPr>
          <p:nvPr>
            <p:ph type="body" sz="quarter" idx="15"/>
          </p:nvPr>
        </p:nvSpPr>
        <p:spPr>
          <a:xfrm>
            <a:off x="620482" y="2649036"/>
            <a:ext cx="10666206" cy="421030"/>
          </a:xfrm>
        </p:spPr>
        <p:txBody>
          <a:bodyPr>
            <a:normAutofit/>
          </a:bodyPr>
          <a:lstStyle/>
          <a:p>
            <a:pPr marR="0" lvl="0" algn="l" defTabSz="914400" rtl="0" eaLnBrk="1" fontAlgn="auto" latinLnBrk="0" hangingPunct="1">
              <a:lnSpc>
                <a:spcPct val="150000"/>
              </a:lnSpc>
              <a:spcBef>
                <a:spcPts val="1000"/>
              </a:spcBef>
              <a:spcAft>
                <a:spcPts val="0"/>
              </a:spcAft>
              <a:buClrTx/>
              <a:buSzTx/>
              <a:tabLst/>
              <a:defRPr/>
            </a:pPr>
            <a:r>
              <a:rPr lang="en-GB" sz="1600" b="1" dirty="0">
                <a:latin typeface="Arial Nova" panose="020B0504020202020204" pitchFamily="34" charset="0"/>
              </a:rPr>
              <a:t>Key Standards / Policies &amp; Project Closure</a:t>
            </a:r>
            <a:endParaRPr kumimoji="0" lang="en-GB" sz="1600" b="1" i="0" u="none" strike="noStrike" kern="1200" cap="none" spc="0" normalizeH="0" baseline="0" noProof="0" dirty="0">
              <a:ln>
                <a:noFill/>
              </a:ln>
              <a:effectLst/>
              <a:uLnTx/>
              <a:uFillTx/>
              <a:latin typeface="Arial Nova" panose="020B0504020202020204" pitchFamily="34" charset="0"/>
              <a:ea typeface="+mn-ea"/>
              <a:cs typeface="+mn-cs"/>
            </a:endParaRPr>
          </a:p>
        </p:txBody>
      </p:sp>
      <p:sp>
        <p:nvSpPr>
          <p:cNvPr id="3" name="Slide Number Placeholder 2">
            <a:extLst>
              <a:ext uri="{FF2B5EF4-FFF2-40B4-BE49-F238E27FC236}">
                <a16:creationId xmlns:a16="http://schemas.microsoft.com/office/drawing/2014/main" id="{0EBD8414-E597-5F74-35B1-D93DDD064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3DE79-9394-CE4D-B3D9-B1E9F5BFD092}" type="slidenum">
              <a:rPr kumimoji="0" lang="en-US" sz="1100" b="0" i="0" u="none" strike="noStrike" kern="1200" cap="none" spc="0" normalizeH="0" baseline="0" noProof="0" smtClean="0">
                <a:ln>
                  <a:noFill/>
                </a:ln>
                <a:solidFill>
                  <a:srgbClr val="FD6E39"/>
                </a:solidFill>
                <a:effectLst/>
                <a:uLnTx/>
                <a:uFillTx/>
                <a:latin typeface="Arial Nova Light"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100" b="0" i="0" u="none" strike="noStrike" kern="1200" cap="none" spc="0" normalizeH="0" baseline="0" noProof="0" dirty="0">
              <a:ln>
                <a:noFill/>
              </a:ln>
              <a:solidFill>
                <a:srgbClr val="FD6E39"/>
              </a:solidFill>
              <a:effectLst/>
              <a:uLnTx/>
              <a:uFillTx/>
              <a:latin typeface="Arial Nova Light" panose="020B0504020202020204" pitchFamily="34" charset="0"/>
              <a:ea typeface="+mn-ea"/>
              <a:cs typeface="+mn-cs"/>
            </a:endParaRPr>
          </a:p>
        </p:txBody>
      </p:sp>
    </p:spTree>
    <p:extLst>
      <p:ext uri="{BB962C8B-B14F-4D97-AF65-F5344CB8AC3E}">
        <p14:creationId xmlns:p14="http://schemas.microsoft.com/office/powerpoint/2010/main" val="726301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6E1C60-BB45-C876-5956-ED2F441E071F}"/>
              </a:ext>
            </a:extLst>
          </p:cNvPr>
          <p:cNvSpPr>
            <a:spLocks noGrp="1"/>
          </p:cNvSpPr>
          <p:nvPr>
            <p:ph type="body" sz="quarter" idx="16"/>
          </p:nvPr>
        </p:nvSpPr>
        <p:spPr>
          <a:xfrm>
            <a:off x="411550" y="235902"/>
            <a:ext cx="5467729" cy="455457"/>
          </a:xfrm>
        </p:spPr>
        <p:txBody>
          <a:bodyPr>
            <a:normAutofit fontScale="92500"/>
          </a:bodyPr>
          <a:lstStyle/>
          <a:p>
            <a:pPr algn="l"/>
            <a:r>
              <a:rPr lang="en-GB" b="1" dirty="0"/>
              <a:t>Brief overview of Roles and Responsibilities</a:t>
            </a:r>
          </a:p>
        </p:txBody>
      </p:sp>
      <p:sp>
        <p:nvSpPr>
          <p:cNvPr id="5" name="Slide Number Placeholder 4">
            <a:extLst>
              <a:ext uri="{FF2B5EF4-FFF2-40B4-BE49-F238E27FC236}">
                <a16:creationId xmlns:a16="http://schemas.microsoft.com/office/drawing/2014/main" id="{12A32E67-ECF3-1780-50A1-5864D84A50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3DE79-9394-CE4D-B3D9-B1E9F5BFD092}" type="slidenum">
              <a:rPr kumimoji="0" lang="en-US" sz="1100" b="0" i="0" u="none" strike="noStrike" kern="1200" cap="none" spc="0" normalizeH="0" baseline="0" noProof="0" smtClean="0">
                <a:ln>
                  <a:noFill/>
                </a:ln>
                <a:solidFill>
                  <a:srgbClr val="FD6E39"/>
                </a:solidFill>
                <a:effectLst/>
                <a:uLnTx/>
                <a:uFillTx/>
                <a:latin typeface="Arial Nova Light"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100" b="0" i="0" u="none" strike="noStrike" kern="1200" cap="none" spc="0" normalizeH="0" baseline="0" noProof="0" dirty="0">
              <a:ln>
                <a:noFill/>
              </a:ln>
              <a:solidFill>
                <a:srgbClr val="FD6E39"/>
              </a:solidFill>
              <a:effectLst/>
              <a:uLnTx/>
              <a:uFillTx/>
              <a:latin typeface="Arial Nova Light" panose="020B0504020202020204" pitchFamily="34" charset="0"/>
              <a:ea typeface="+mn-ea"/>
              <a:cs typeface="+mn-cs"/>
            </a:endParaRPr>
          </a:p>
        </p:txBody>
      </p:sp>
      <p:sp>
        <p:nvSpPr>
          <p:cNvPr id="4" name="TextBox 3">
            <a:extLst>
              <a:ext uri="{FF2B5EF4-FFF2-40B4-BE49-F238E27FC236}">
                <a16:creationId xmlns:a16="http://schemas.microsoft.com/office/drawing/2014/main" id="{FA58DD77-2ABC-5366-5840-B725AD783BB1}"/>
              </a:ext>
            </a:extLst>
          </p:cNvPr>
          <p:cNvSpPr txBox="1"/>
          <p:nvPr/>
        </p:nvSpPr>
        <p:spPr>
          <a:xfrm>
            <a:off x="411550" y="1167674"/>
            <a:ext cx="11420786" cy="5099088"/>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1400" b="0" i="0" u="none" strike="noStrike" kern="100" cap="none" spc="0" normalizeH="0" baseline="0" noProof="0" dirty="0">
                <a:ln>
                  <a:noFill/>
                </a:ln>
                <a:solidFill>
                  <a:srgbClr val="787878"/>
                </a:solidFill>
                <a:effectLst/>
                <a:uLnTx/>
                <a:uFillTx/>
                <a:latin typeface="Aptos" panose="020B0004020202020204" pitchFamily="34" charset="0"/>
                <a:ea typeface="Aptos" panose="020B0004020202020204" pitchFamily="34" charset="0"/>
                <a:cs typeface="Arial" panose="020B0604020202020204" pitchFamily="34" charset="0"/>
              </a:rPr>
              <a:t>The success of an effective Security Project Management process relies on involvement of the right people from various business units. An overview of responsibilities are detailed below: </a:t>
            </a:r>
          </a:p>
          <a:p>
            <a:pPr marL="0" marR="0" lvl="0" indent="0" algn="l" defTabSz="914400" rtl="0" eaLnBrk="1" fontAlgn="auto" latinLnBrk="0" hangingPunct="1">
              <a:lnSpc>
                <a:spcPct val="107000"/>
              </a:lnSpc>
              <a:spcBef>
                <a:spcPts val="400"/>
              </a:spcBef>
              <a:spcAft>
                <a:spcPts val="400"/>
              </a:spcAft>
              <a:buClrTx/>
              <a:buSzTx/>
              <a:buFontTx/>
              <a:buNone/>
              <a:tabLst/>
              <a:defRPr/>
            </a:pPr>
            <a:r>
              <a:rPr kumimoji="0" lang="en-GB" sz="1200" b="1" i="0" u="none" strike="noStrike" kern="100" cap="none" spc="0" normalizeH="0" baseline="0" noProof="0" dirty="0">
                <a:ln>
                  <a:noFill/>
                </a:ln>
                <a:solidFill>
                  <a:srgbClr val="787878"/>
                </a:solidFill>
                <a:effectLst/>
                <a:uLnTx/>
                <a:uFillTx/>
                <a:latin typeface="Aptos" panose="020B0004020202020204" pitchFamily="34" charset="0"/>
                <a:ea typeface="Aptos" panose="020B0004020202020204" pitchFamily="34" charset="0"/>
                <a:cs typeface="Arial" panose="020B0604020202020204" pitchFamily="34" charset="0"/>
              </a:rPr>
              <a:t>ATS Leadership Team </a:t>
            </a:r>
            <a:endParaRPr kumimoji="0" lang="en-GB" sz="1200" b="0" i="0" u="none" strike="noStrike" kern="100" cap="none" spc="0" normalizeH="0" baseline="0" noProof="0" dirty="0">
              <a:ln>
                <a:noFill/>
              </a:ln>
              <a:solidFill>
                <a:srgbClr val="787878"/>
              </a:solidFill>
              <a:effectLst/>
              <a:uLnTx/>
              <a:uFillTx/>
              <a:latin typeface="Aptos" panose="020B0004020202020204" pitchFamily="34" charset="0"/>
              <a:ea typeface="Aptos" panose="020B0004020202020204" pitchFamily="34" charset="0"/>
              <a:cs typeface="Arial" panose="020B0604020202020204" pitchFamily="34" charset="0"/>
            </a:endParaRPr>
          </a:p>
          <a:p>
            <a:pPr marL="342900" marR="0" lvl="0" indent="-342900" algn="l" defTabSz="914400" rtl="0" eaLnBrk="1" fontAlgn="auto" latinLnBrk="0" hangingPunct="1">
              <a:lnSpc>
                <a:spcPct val="107000"/>
              </a:lnSpc>
              <a:spcBef>
                <a:spcPts val="400"/>
              </a:spcBef>
              <a:spcAft>
                <a:spcPts val="400"/>
              </a:spcAft>
              <a:buClrTx/>
              <a:buSzTx/>
              <a:buFont typeface="Symbol" panose="05050102010706020507" pitchFamily="18" charset="2"/>
              <a:buChar char=""/>
              <a:tabLst/>
              <a:defRPr/>
            </a:pPr>
            <a:r>
              <a:rPr lang="en-GB" sz="1200" kern="100" dirty="0">
                <a:solidFill>
                  <a:srgbClr val="787878"/>
                </a:solidFill>
                <a:latin typeface="Aptos" panose="020B0004020202020204" pitchFamily="34" charset="0"/>
                <a:ea typeface="Aptos" panose="020B0004020202020204" pitchFamily="34" charset="0"/>
                <a:cs typeface="Arial" panose="020B0604020202020204" pitchFamily="34" charset="0"/>
              </a:rPr>
              <a:t>Support ISO processes and overall security enforcement against Security Information Policy Objectives </a:t>
            </a:r>
          </a:p>
          <a:p>
            <a:pPr marL="0" marR="0" lvl="0" indent="0" algn="l" defTabSz="914400" rtl="0" eaLnBrk="1" fontAlgn="auto" latinLnBrk="0" hangingPunct="1">
              <a:lnSpc>
                <a:spcPct val="107000"/>
              </a:lnSpc>
              <a:spcBef>
                <a:spcPts val="400"/>
              </a:spcBef>
              <a:spcAft>
                <a:spcPts val="400"/>
              </a:spcAft>
              <a:buClrTx/>
              <a:buSzTx/>
              <a:buFontTx/>
              <a:buNone/>
              <a:tabLst/>
              <a:defRPr/>
            </a:pPr>
            <a:r>
              <a:rPr lang="en-GB" sz="1200" b="1" kern="100" dirty="0">
                <a:solidFill>
                  <a:srgbClr val="787878"/>
                </a:solidFill>
                <a:latin typeface="Aptos" panose="020B0004020202020204" pitchFamily="34" charset="0"/>
                <a:ea typeface="Aptos" panose="020B0004020202020204" pitchFamily="34" charset="0"/>
                <a:cs typeface="Arial" panose="020B0604020202020204" pitchFamily="34" charset="0"/>
              </a:rPr>
              <a:t>Project Managers</a:t>
            </a:r>
            <a:endParaRPr kumimoji="0" lang="en-GB" sz="1200" b="1" i="0" u="none" strike="noStrike" kern="100" cap="none" spc="0" normalizeH="0" baseline="0" noProof="0" dirty="0">
              <a:ln>
                <a:noFill/>
              </a:ln>
              <a:solidFill>
                <a:srgbClr val="787878"/>
              </a:solidFill>
              <a:effectLst/>
              <a:uLnTx/>
              <a:uFillTx/>
              <a:latin typeface="Aptos" panose="020B0004020202020204" pitchFamily="34" charset="0"/>
              <a:ea typeface="Aptos" panose="020B0004020202020204" pitchFamily="34" charset="0"/>
              <a:cs typeface="Arial" panose="020B0604020202020204" pitchFamily="34" charset="0"/>
            </a:endParaRPr>
          </a:p>
          <a:p>
            <a:pPr marL="342900" marR="0" lvl="0" indent="-342900" algn="l" defTabSz="914400" rtl="0" eaLnBrk="1" fontAlgn="auto" latinLnBrk="0" hangingPunct="1">
              <a:lnSpc>
                <a:spcPct val="107000"/>
              </a:lnSpc>
              <a:spcBef>
                <a:spcPts val="400"/>
              </a:spcBef>
              <a:spcAft>
                <a:spcPts val="400"/>
              </a:spcAft>
              <a:buClrTx/>
              <a:buSzTx/>
              <a:buFont typeface="Symbol" panose="05050102010706020507" pitchFamily="18" charset="2"/>
              <a:buChar char=""/>
              <a:tabLst/>
              <a:defRPr/>
            </a:pPr>
            <a:r>
              <a:rPr kumimoji="0" lang="en-GB" sz="1200" b="0" i="0" u="none" strike="noStrike" kern="100" cap="none" spc="0" normalizeH="0" baseline="0" noProof="0" dirty="0">
                <a:ln>
                  <a:noFill/>
                </a:ln>
                <a:solidFill>
                  <a:srgbClr val="787878"/>
                </a:solidFill>
                <a:effectLst/>
                <a:uLnTx/>
                <a:uFillTx/>
                <a:latin typeface="Aptos" panose="020B0004020202020204" pitchFamily="34" charset="0"/>
                <a:ea typeface="Aptos" panose="020B0004020202020204" pitchFamily="34" charset="0"/>
                <a:cs typeface="Arial" panose="020B0604020202020204" pitchFamily="34" charset="0"/>
              </a:rPr>
              <a:t>Ensure all documentation as part of the project is complete e.g. stakeholder analysis, PIA, SIA, Service Transition. </a:t>
            </a:r>
          </a:p>
          <a:p>
            <a:pPr marL="342900" marR="0" lvl="0" indent="-342900" algn="l" defTabSz="914400" rtl="0" eaLnBrk="1" fontAlgn="auto" latinLnBrk="0" hangingPunct="1">
              <a:lnSpc>
                <a:spcPct val="107000"/>
              </a:lnSpc>
              <a:spcBef>
                <a:spcPts val="400"/>
              </a:spcBef>
              <a:spcAft>
                <a:spcPts val="400"/>
              </a:spcAft>
              <a:buClrTx/>
              <a:buSzTx/>
              <a:buFont typeface="Symbol" panose="05050102010706020507" pitchFamily="18" charset="2"/>
              <a:buChar char=""/>
              <a:tabLst/>
              <a:defRPr/>
            </a:pPr>
            <a:r>
              <a:rPr lang="en-GB" sz="1200" kern="100" dirty="0">
                <a:solidFill>
                  <a:srgbClr val="787878"/>
                </a:solidFill>
                <a:latin typeface="Aptos" panose="020B0004020202020204" pitchFamily="34" charset="0"/>
                <a:ea typeface="Aptos" panose="020B0004020202020204" pitchFamily="34" charset="0"/>
                <a:cs typeface="Arial" panose="020B0604020202020204" pitchFamily="34" charset="0"/>
              </a:rPr>
              <a:t>Awareness of the relevant standards e.g. IT Infrastructure / 3</a:t>
            </a:r>
            <a:r>
              <a:rPr lang="en-GB" sz="1200" kern="100" baseline="30000" dirty="0">
                <a:solidFill>
                  <a:srgbClr val="787878"/>
                </a:solidFill>
                <a:latin typeface="Aptos" panose="020B0004020202020204" pitchFamily="34" charset="0"/>
                <a:ea typeface="Aptos" panose="020B0004020202020204" pitchFamily="34" charset="0"/>
                <a:cs typeface="Arial" panose="020B0604020202020204" pitchFamily="34" charset="0"/>
              </a:rPr>
              <a:t>rd</a:t>
            </a:r>
            <a:r>
              <a:rPr lang="en-GB" sz="1200" kern="100" dirty="0">
                <a:solidFill>
                  <a:srgbClr val="787878"/>
                </a:solidFill>
                <a:latin typeface="Aptos" panose="020B0004020202020204" pitchFamily="34" charset="0"/>
                <a:ea typeface="Aptos" panose="020B0004020202020204" pitchFamily="34" charset="0"/>
                <a:cs typeface="Arial" panose="020B0604020202020204" pitchFamily="34" charset="0"/>
              </a:rPr>
              <a:t> Party Standards. </a:t>
            </a:r>
            <a:endParaRPr kumimoji="0" lang="en-GB" sz="1200" b="0" i="0" u="none" strike="noStrike" kern="100" cap="none" spc="0" normalizeH="0" baseline="0" noProof="0" dirty="0">
              <a:ln>
                <a:noFill/>
              </a:ln>
              <a:solidFill>
                <a:srgbClr val="787878"/>
              </a:solidFill>
              <a:effectLst/>
              <a:uLnTx/>
              <a:uFillTx/>
              <a:latin typeface="Aptos" panose="020B0004020202020204" pitchFamily="34" charset="0"/>
              <a:ea typeface="Aptos" panose="020B0004020202020204" pitchFamily="34" charset="0"/>
              <a:cs typeface="Arial" panose="020B0604020202020204" pitchFamily="34" charset="0"/>
            </a:endParaRPr>
          </a:p>
          <a:p>
            <a:pPr marL="342900" marR="0" lvl="0" indent="-342900" algn="l" defTabSz="914400" rtl="0" eaLnBrk="1" fontAlgn="auto" latinLnBrk="0" hangingPunct="1">
              <a:lnSpc>
                <a:spcPct val="107000"/>
              </a:lnSpc>
              <a:spcBef>
                <a:spcPts val="400"/>
              </a:spcBef>
              <a:spcAft>
                <a:spcPts val="400"/>
              </a:spcAft>
              <a:buClrTx/>
              <a:buSzTx/>
              <a:buFont typeface="Symbol" panose="05050102010706020507" pitchFamily="18" charset="2"/>
              <a:buChar char=""/>
              <a:tabLst/>
              <a:defRPr/>
            </a:pPr>
            <a:r>
              <a:rPr lang="en-GB" sz="1200" kern="100" dirty="0">
                <a:solidFill>
                  <a:srgbClr val="787878"/>
                </a:solidFill>
                <a:latin typeface="Aptos" panose="020B0004020202020204" pitchFamily="34" charset="0"/>
                <a:ea typeface="Aptos" panose="020B0004020202020204" pitchFamily="34" charset="0"/>
                <a:cs typeface="Arial" panose="020B0604020202020204" pitchFamily="34" charset="0"/>
              </a:rPr>
              <a:t>Risks and non-conformities are raised during the project and at closure. </a:t>
            </a:r>
          </a:p>
          <a:p>
            <a:pPr marL="342900" marR="0" lvl="0" indent="-342900" algn="l" defTabSz="914400" rtl="0" eaLnBrk="1" fontAlgn="auto" latinLnBrk="0" hangingPunct="1">
              <a:lnSpc>
                <a:spcPct val="107000"/>
              </a:lnSpc>
              <a:spcBef>
                <a:spcPts val="400"/>
              </a:spcBef>
              <a:spcAft>
                <a:spcPts val="400"/>
              </a:spcAft>
              <a:buClrTx/>
              <a:buSzTx/>
              <a:buFont typeface="Symbol" panose="05050102010706020507" pitchFamily="18" charset="2"/>
              <a:buChar char=""/>
              <a:tabLst/>
              <a:defRPr/>
            </a:pPr>
            <a:r>
              <a:rPr lang="en-GB" sz="1200" kern="100" dirty="0">
                <a:solidFill>
                  <a:srgbClr val="787878"/>
                </a:solidFill>
                <a:latin typeface="Aptos" panose="020B0004020202020204" pitchFamily="34" charset="0"/>
                <a:ea typeface="Aptos" panose="020B0004020202020204" pitchFamily="34" charset="0"/>
                <a:cs typeface="Arial" panose="020B0604020202020204" pitchFamily="34" charset="0"/>
              </a:rPr>
              <a:t>All changes are raised, including security changes. </a:t>
            </a:r>
          </a:p>
          <a:p>
            <a:pPr marL="342900" marR="0" lvl="0" indent="-342900" algn="l" defTabSz="914400" rtl="0" eaLnBrk="1" fontAlgn="auto" latinLnBrk="0" hangingPunct="1">
              <a:lnSpc>
                <a:spcPct val="107000"/>
              </a:lnSpc>
              <a:spcBef>
                <a:spcPts val="400"/>
              </a:spcBef>
              <a:spcAft>
                <a:spcPts val="400"/>
              </a:spcAft>
              <a:buClrTx/>
              <a:buSzTx/>
              <a:buFont typeface="Symbol" panose="05050102010706020507" pitchFamily="18" charset="2"/>
              <a:buChar char=""/>
              <a:tabLst/>
              <a:defRPr/>
            </a:pPr>
            <a:r>
              <a:rPr lang="en-GB" sz="1200" kern="100" dirty="0">
                <a:solidFill>
                  <a:srgbClr val="787878"/>
                </a:solidFill>
                <a:latin typeface="Aptos" panose="020B0004020202020204" pitchFamily="34" charset="0"/>
                <a:ea typeface="Aptos" panose="020B0004020202020204" pitchFamily="34" charset="0"/>
                <a:cs typeface="Arial" panose="020B0604020202020204" pitchFamily="34" charset="0"/>
              </a:rPr>
              <a:t>Lessons are learned and continuous service improvement for projects are documented to enhance and improve security. </a:t>
            </a:r>
          </a:p>
          <a:p>
            <a:pPr marR="0" lvl="0" algn="l" defTabSz="914400" rtl="0" eaLnBrk="1" fontAlgn="auto" latinLnBrk="0" hangingPunct="1">
              <a:lnSpc>
                <a:spcPct val="107000"/>
              </a:lnSpc>
              <a:spcBef>
                <a:spcPts val="400"/>
              </a:spcBef>
              <a:spcAft>
                <a:spcPts val="400"/>
              </a:spcAft>
              <a:buClrTx/>
              <a:buSzTx/>
              <a:tabLst/>
              <a:defRPr/>
            </a:pPr>
            <a:r>
              <a:rPr kumimoji="0" lang="en-GB" sz="1200" b="1" i="0" u="none" strike="noStrike" kern="100" cap="none" spc="0" normalizeH="0" baseline="0" noProof="0" dirty="0">
                <a:ln>
                  <a:noFill/>
                </a:ln>
                <a:solidFill>
                  <a:srgbClr val="787878"/>
                </a:solidFill>
                <a:effectLst/>
                <a:uLnTx/>
                <a:uFillTx/>
                <a:latin typeface="Aptos" panose="020B0004020202020204" pitchFamily="34" charset="0"/>
                <a:ea typeface="Aptos" panose="020B0004020202020204" pitchFamily="34" charset="0"/>
                <a:cs typeface="Arial" panose="020B0604020202020204" pitchFamily="34" charset="0"/>
              </a:rPr>
              <a:t>Service Owners </a:t>
            </a:r>
            <a:endParaRPr kumimoji="0" lang="en-GB" sz="1200" b="0" i="0" u="none" strike="noStrike" kern="100" cap="none" spc="0" normalizeH="0" baseline="0" noProof="0" dirty="0">
              <a:ln>
                <a:noFill/>
              </a:ln>
              <a:solidFill>
                <a:srgbClr val="787878"/>
              </a:solidFill>
              <a:effectLst/>
              <a:uLnTx/>
              <a:uFillTx/>
              <a:latin typeface="Aptos" panose="020B0004020202020204" pitchFamily="34" charset="0"/>
              <a:ea typeface="Aptos" panose="020B0004020202020204" pitchFamily="34" charset="0"/>
              <a:cs typeface="Arial" panose="020B0604020202020204" pitchFamily="34" charset="0"/>
            </a:endParaRPr>
          </a:p>
          <a:p>
            <a:pPr marL="342900" marR="0" lvl="0" indent="-342900" algn="l" defTabSz="914400" rtl="0" eaLnBrk="1" fontAlgn="auto" latinLnBrk="0" hangingPunct="1">
              <a:lnSpc>
                <a:spcPct val="107000"/>
              </a:lnSpc>
              <a:spcBef>
                <a:spcPts val="400"/>
              </a:spcBef>
              <a:spcAft>
                <a:spcPts val="400"/>
              </a:spcAft>
              <a:buClrTx/>
              <a:buSzTx/>
              <a:buFont typeface="Symbol" panose="05050102010706020507" pitchFamily="18" charset="2"/>
              <a:buChar char=""/>
              <a:tabLst/>
              <a:defRPr/>
            </a:pPr>
            <a:r>
              <a:rPr lang="en-GB" sz="1200" kern="100" dirty="0">
                <a:solidFill>
                  <a:srgbClr val="787878"/>
                </a:solidFill>
                <a:latin typeface="Aptos" panose="020B0004020202020204" pitchFamily="34" charset="0"/>
                <a:ea typeface="Aptos" panose="020B0004020202020204" pitchFamily="34" charset="0"/>
                <a:cs typeface="Arial" panose="020B0604020202020204" pitchFamily="34" charset="0"/>
              </a:rPr>
              <a:t>Support Project Managers to assess the security fitness of the services e.g. understand data classification</a:t>
            </a:r>
          </a:p>
          <a:p>
            <a:pPr marL="342900" marR="0" lvl="0" indent="-342900" algn="l" defTabSz="914400" rtl="0" eaLnBrk="1" fontAlgn="auto" latinLnBrk="0" hangingPunct="1">
              <a:lnSpc>
                <a:spcPct val="107000"/>
              </a:lnSpc>
              <a:spcBef>
                <a:spcPts val="400"/>
              </a:spcBef>
              <a:spcAft>
                <a:spcPts val="400"/>
              </a:spcAft>
              <a:buClrTx/>
              <a:buSzTx/>
              <a:buFont typeface="Symbol" panose="05050102010706020507" pitchFamily="18" charset="2"/>
              <a:buChar char=""/>
              <a:tabLst/>
              <a:defRPr/>
            </a:pPr>
            <a:r>
              <a:rPr lang="en-GB" sz="1200" kern="100" dirty="0">
                <a:solidFill>
                  <a:srgbClr val="787878"/>
                </a:solidFill>
                <a:latin typeface="Aptos" panose="020B0004020202020204" pitchFamily="34" charset="0"/>
                <a:ea typeface="Aptos" panose="020B0004020202020204" pitchFamily="34" charset="0"/>
                <a:cs typeface="Arial" panose="020B0604020202020204" pitchFamily="34" charset="0"/>
              </a:rPr>
              <a:t>Support any questions and requirements from the suppliers, as well as involvement in the SIA and PIA assessments. </a:t>
            </a:r>
          </a:p>
          <a:p>
            <a:pPr marL="342900" marR="0" lvl="0" indent="-342900" algn="l" defTabSz="914400" rtl="0" eaLnBrk="1" fontAlgn="auto" latinLnBrk="0" hangingPunct="1">
              <a:lnSpc>
                <a:spcPct val="107000"/>
              </a:lnSpc>
              <a:spcBef>
                <a:spcPts val="400"/>
              </a:spcBef>
              <a:spcAft>
                <a:spcPts val="400"/>
              </a:spcAft>
              <a:buClrTx/>
              <a:buSzTx/>
              <a:buFont typeface="Symbol" panose="05050102010706020507" pitchFamily="18" charset="2"/>
              <a:buChar char=""/>
              <a:tabLst/>
              <a:defRPr/>
            </a:pPr>
            <a:r>
              <a:rPr lang="en-GB" sz="1200" kern="100" dirty="0">
                <a:solidFill>
                  <a:srgbClr val="787878"/>
                </a:solidFill>
                <a:latin typeface="Aptos" panose="020B0004020202020204" pitchFamily="34" charset="0"/>
                <a:ea typeface="Aptos" panose="020B0004020202020204" pitchFamily="34" charset="0"/>
                <a:cs typeface="Arial" panose="020B0604020202020204" pitchFamily="34" charset="0"/>
              </a:rPr>
              <a:t>Support risk assessments and non-conformance, as well taking responsibility at project closure. </a:t>
            </a:r>
          </a:p>
          <a:p>
            <a:pPr marR="0" lvl="0" algn="l" defTabSz="914400" rtl="0" eaLnBrk="1" fontAlgn="auto" latinLnBrk="0" hangingPunct="1">
              <a:lnSpc>
                <a:spcPct val="107000"/>
              </a:lnSpc>
              <a:spcBef>
                <a:spcPts val="400"/>
              </a:spcBef>
              <a:spcAft>
                <a:spcPts val="400"/>
              </a:spcAft>
              <a:buClrTx/>
              <a:buSzTx/>
              <a:tabLst/>
              <a:defRPr/>
            </a:pPr>
            <a:r>
              <a:rPr kumimoji="0" lang="en-GB" sz="1200" b="1" i="0" u="none" strike="noStrike" kern="100" cap="none" spc="0" normalizeH="0" baseline="0" noProof="0" dirty="0">
                <a:ln>
                  <a:noFill/>
                </a:ln>
                <a:solidFill>
                  <a:srgbClr val="787878"/>
                </a:solidFill>
                <a:effectLst/>
                <a:uLnTx/>
                <a:uFillTx/>
                <a:latin typeface="Aptos" panose="020B0004020202020204" pitchFamily="34" charset="0"/>
                <a:ea typeface="Aptos" panose="020B0004020202020204" pitchFamily="34" charset="0"/>
                <a:cs typeface="Arial" panose="020B0604020202020204" pitchFamily="34" charset="0"/>
              </a:rPr>
              <a:t>Information Security Team </a:t>
            </a:r>
            <a:endParaRPr kumimoji="0" lang="en-GB" sz="1200" b="0" i="0" u="none" strike="noStrike" kern="100" cap="none" spc="0" normalizeH="0" baseline="0" noProof="0" dirty="0">
              <a:ln>
                <a:noFill/>
              </a:ln>
              <a:solidFill>
                <a:srgbClr val="787878"/>
              </a:solidFill>
              <a:effectLst/>
              <a:uLnTx/>
              <a:uFillTx/>
              <a:latin typeface="Aptos" panose="020B0004020202020204" pitchFamily="34" charset="0"/>
              <a:ea typeface="Aptos" panose="020B0004020202020204" pitchFamily="34" charset="0"/>
              <a:cs typeface="Arial" panose="020B0604020202020204" pitchFamily="34" charset="0"/>
            </a:endParaRPr>
          </a:p>
          <a:p>
            <a:pPr marL="342900" marR="0" lvl="0" indent="-342900" algn="l" defTabSz="914400" rtl="0" eaLnBrk="1" fontAlgn="auto" latinLnBrk="0" hangingPunct="1">
              <a:lnSpc>
                <a:spcPct val="107000"/>
              </a:lnSpc>
              <a:spcBef>
                <a:spcPts val="400"/>
              </a:spcBef>
              <a:spcAft>
                <a:spcPts val="400"/>
              </a:spcAft>
              <a:buClrTx/>
              <a:buSzTx/>
              <a:buFont typeface="Symbol" panose="05050102010706020507" pitchFamily="18" charset="2"/>
              <a:buChar char=""/>
              <a:tabLst/>
              <a:defRPr/>
            </a:pPr>
            <a:r>
              <a:rPr lang="en-GB" sz="1200" kern="100" dirty="0">
                <a:solidFill>
                  <a:srgbClr val="787878"/>
                </a:solidFill>
                <a:latin typeface="Aptos" panose="020B0004020202020204" pitchFamily="34" charset="0"/>
                <a:ea typeface="Aptos" panose="020B0004020202020204" pitchFamily="34" charset="0"/>
                <a:cs typeface="Arial" panose="020B0604020202020204" pitchFamily="34" charset="0"/>
              </a:rPr>
              <a:t>Support the management of</a:t>
            </a:r>
            <a:r>
              <a:rPr kumimoji="0" lang="en-GB" sz="1200" b="0" i="0" u="none" strike="noStrike" kern="100" cap="none" spc="0" normalizeH="0" baseline="0" noProof="0" dirty="0">
                <a:ln>
                  <a:noFill/>
                </a:ln>
                <a:solidFill>
                  <a:srgbClr val="787878"/>
                </a:solidFill>
                <a:effectLst/>
                <a:uLnTx/>
                <a:uFillTx/>
                <a:latin typeface="Aptos" panose="020B0004020202020204" pitchFamily="34" charset="0"/>
                <a:ea typeface="Aptos" panose="020B0004020202020204" pitchFamily="34" charset="0"/>
                <a:cs typeface="Arial" panose="020B0604020202020204" pitchFamily="34" charset="0"/>
              </a:rPr>
              <a:t> risks and non-conformance </a:t>
            </a:r>
            <a:r>
              <a:rPr lang="en-GB" sz="1200" kern="100" dirty="0">
                <a:solidFill>
                  <a:srgbClr val="787878"/>
                </a:solidFill>
                <a:latin typeface="Aptos" panose="020B0004020202020204" pitchFamily="34" charset="0"/>
                <a:ea typeface="Aptos" panose="020B0004020202020204" pitchFamily="34" charset="0"/>
                <a:cs typeface="Arial" panose="020B0604020202020204" pitchFamily="34" charset="0"/>
              </a:rPr>
              <a:t>in relation to the standards.</a:t>
            </a:r>
          </a:p>
          <a:p>
            <a:pPr marL="342900" marR="0" lvl="0" indent="-342900" algn="l" defTabSz="914400" rtl="0" eaLnBrk="1" fontAlgn="auto" latinLnBrk="0" hangingPunct="1">
              <a:lnSpc>
                <a:spcPct val="107000"/>
              </a:lnSpc>
              <a:spcBef>
                <a:spcPts val="400"/>
              </a:spcBef>
              <a:spcAft>
                <a:spcPts val="400"/>
              </a:spcAft>
              <a:buClrTx/>
              <a:buSzTx/>
              <a:buFont typeface="Symbol" panose="05050102010706020507" pitchFamily="18" charset="2"/>
              <a:buChar char=""/>
              <a:tabLst/>
              <a:defRPr/>
            </a:pPr>
            <a:r>
              <a:rPr kumimoji="0" lang="en-GB" sz="1200" b="0" i="0" u="none" strike="noStrike" kern="100" cap="none" spc="0" normalizeH="0" baseline="0" noProof="0" dirty="0">
                <a:ln>
                  <a:noFill/>
                </a:ln>
                <a:solidFill>
                  <a:srgbClr val="787878"/>
                </a:solidFill>
                <a:effectLst/>
                <a:uLnTx/>
                <a:uFillTx/>
                <a:latin typeface="Aptos" panose="020B0004020202020204" pitchFamily="34" charset="0"/>
                <a:ea typeface="Aptos" panose="020B0004020202020204" pitchFamily="34" charset="0"/>
                <a:cs typeface="Arial" panose="020B0604020202020204" pitchFamily="34" charset="0"/>
              </a:rPr>
              <a:t>Support the SIA / PIA and overall assessment of security for the solution. </a:t>
            </a:r>
          </a:p>
        </p:txBody>
      </p:sp>
    </p:spTree>
    <p:extLst>
      <p:ext uri="{BB962C8B-B14F-4D97-AF65-F5344CB8AC3E}">
        <p14:creationId xmlns:p14="http://schemas.microsoft.com/office/powerpoint/2010/main" val="57078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6E1C60-BB45-C876-5956-ED2F441E071F}"/>
              </a:ext>
            </a:extLst>
          </p:cNvPr>
          <p:cNvSpPr>
            <a:spLocks noGrp="1"/>
          </p:cNvSpPr>
          <p:nvPr>
            <p:ph type="body" sz="quarter" idx="16"/>
          </p:nvPr>
        </p:nvSpPr>
        <p:spPr>
          <a:xfrm>
            <a:off x="145189" y="222419"/>
            <a:ext cx="7264100" cy="455457"/>
          </a:xfrm>
        </p:spPr>
        <p:txBody>
          <a:bodyPr>
            <a:normAutofit/>
          </a:bodyPr>
          <a:lstStyle/>
          <a:p>
            <a:pPr algn="l"/>
            <a:r>
              <a:rPr lang="en-GB" dirty="0"/>
              <a:t>Aggreko ISO27001 – Key Standards &amp; Policies</a:t>
            </a:r>
          </a:p>
        </p:txBody>
      </p:sp>
      <p:sp>
        <p:nvSpPr>
          <p:cNvPr id="2" name="Rectangle 2">
            <a:extLst>
              <a:ext uri="{FF2B5EF4-FFF2-40B4-BE49-F238E27FC236}">
                <a16:creationId xmlns:a16="http://schemas.microsoft.com/office/drawing/2014/main" id="{0E0FEC56-4660-16F3-B2E5-25E8B651B5C0}"/>
              </a:ext>
            </a:extLst>
          </p:cNvPr>
          <p:cNvSpPr>
            <a:spLocks noChangeArrowheads="1"/>
          </p:cNvSpPr>
          <p:nvPr/>
        </p:nvSpPr>
        <p:spPr bwMode="auto">
          <a:xfrm>
            <a:off x="337072" y="942544"/>
            <a:ext cx="1121016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Information Security Standards – </a:t>
            </a:r>
            <a:r>
              <a:rPr kumimoji="0" lang="en-GB" altLang="en-US" sz="12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Based on the risk profile of Aggreko business activities, the policies and standards detailed below describe the general requirements, management arrangements, responsibilities and controls for each risk aspect. This applies to Aggreko Technology Services and should be acknowledged as part of Projects. </a:t>
            </a:r>
            <a:endParaRPr kumimoji="0" lang="en-GB" altLang="en-US" sz="1200" b="0" i="0" u="none" strike="noStrike" cap="none" normalizeH="0" baseline="0" dirty="0">
              <a:ln>
                <a:noFill/>
              </a:ln>
              <a:solidFill>
                <a:schemeClr val="tx1"/>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200" b="0" i="0" u="none" strike="noStrike" cap="none" normalizeH="0" baseline="0" dirty="0">
              <a:ln>
                <a:noFill/>
              </a:ln>
              <a:solidFill>
                <a:schemeClr val="tx1"/>
              </a:solidFill>
              <a:effectLst/>
              <a:latin typeface="Aptos" panose="020B0004020202020204" pitchFamily="34" charset="0"/>
            </a:endParaRPr>
          </a:p>
        </p:txBody>
      </p:sp>
      <p:sp>
        <p:nvSpPr>
          <p:cNvPr id="4" name="Rectangle 3">
            <a:extLst>
              <a:ext uri="{FF2B5EF4-FFF2-40B4-BE49-F238E27FC236}">
                <a16:creationId xmlns:a16="http://schemas.microsoft.com/office/drawing/2014/main" id="{31625AF0-8ED0-BBE5-391F-6F0ADBDEF87C}"/>
              </a:ext>
            </a:extLst>
          </p:cNvPr>
          <p:cNvSpPr>
            <a:spLocks noChangeArrowheads="1"/>
          </p:cNvSpPr>
          <p:nvPr/>
        </p:nvSpPr>
        <p:spPr bwMode="auto">
          <a:xfrm>
            <a:off x="337072" y="4483807"/>
            <a:ext cx="1121016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GB" altLang="en-US" sz="1200" dirty="0">
                <a:latin typeface="Aptos" panose="020B0004020202020204" pitchFamily="34" charset="0"/>
                <a:ea typeface="Aptos" panose="020B0004020202020204" pitchFamily="34" charset="0"/>
                <a:cs typeface="Arial" panose="020B0604020202020204" pitchFamily="34" charset="0"/>
              </a:rPr>
              <a:t>These Information Security Policy and Standards are mandatory within Aggreko Technology Services. Where services contracts prevent the effective application of any requirements in the Information Security Standards, this must first be reviewed by Information Security Team, who will agree with the suitability signed off by the relevant Senior Leadership Team. This should be then raised as a risk or non-conformance to a standard. </a:t>
            </a:r>
          </a:p>
          <a:p>
            <a:pPr eaLnBrk="0" fontAlgn="base" hangingPunct="0">
              <a:spcBef>
                <a:spcPct val="0"/>
              </a:spcBef>
              <a:spcAft>
                <a:spcPct val="0"/>
              </a:spcAft>
            </a:pPr>
            <a:endParaRPr lang="en-GB" altLang="en-US" sz="1200" dirty="0">
              <a:latin typeface="Aptos" panose="020B0004020202020204" pitchFamily="34" charset="0"/>
              <a:ea typeface="Aptos" panose="020B0004020202020204" pitchFamily="34" charset="0"/>
              <a:cs typeface="Arial" panose="020B0604020202020204" pitchFamily="34" charset="0"/>
            </a:endParaRPr>
          </a:p>
          <a:p>
            <a:pPr eaLnBrk="0" fontAlgn="base" hangingPunct="0">
              <a:spcBef>
                <a:spcPct val="0"/>
              </a:spcBef>
              <a:spcAft>
                <a:spcPct val="0"/>
              </a:spcAft>
            </a:pPr>
            <a:r>
              <a:rPr lang="en-GB" altLang="en-US" sz="1200" dirty="0">
                <a:latin typeface="Aptos" panose="020B0004020202020204" pitchFamily="34" charset="0"/>
                <a:ea typeface="Aptos" panose="020B0004020202020204" pitchFamily="34" charset="0"/>
                <a:cs typeface="Arial" panose="020B0604020202020204" pitchFamily="34" charset="0"/>
              </a:rPr>
              <a:t>Each standard shall be defined according to the risk aspect, with consideration for: People and Processes In addition, each standard will detail Objective, Scope and Legal &amp; Other Requirements. </a:t>
            </a:r>
          </a:p>
        </p:txBody>
      </p:sp>
      <p:pic>
        <p:nvPicPr>
          <p:cNvPr id="7" name="Picture 6">
            <a:extLst>
              <a:ext uri="{FF2B5EF4-FFF2-40B4-BE49-F238E27FC236}">
                <a16:creationId xmlns:a16="http://schemas.microsoft.com/office/drawing/2014/main" id="{C8D0E31F-3802-C6B1-3042-646932545A0E}"/>
              </a:ext>
            </a:extLst>
          </p:cNvPr>
          <p:cNvPicPr>
            <a:picLocks noChangeAspect="1"/>
          </p:cNvPicPr>
          <p:nvPr/>
        </p:nvPicPr>
        <p:blipFill>
          <a:blip r:embed="rId3"/>
          <a:stretch>
            <a:fillRect/>
          </a:stretch>
        </p:blipFill>
        <p:spPr>
          <a:xfrm>
            <a:off x="263920" y="2017958"/>
            <a:ext cx="2835896" cy="2024094"/>
          </a:xfrm>
          <a:prstGeom prst="rect">
            <a:avLst/>
          </a:prstGeom>
        </p:spPr>
      </p:pic>
      <p:grpSp>
        <p:nvGrpSpPr>
          <p:cNvPr id="9" name="Group 8">
            <a:extLst>
              <a:ext uri="{FF2B5EF4-FFF2-40B4-BE49-F238E27FC236}">
                <a16:creationId xmlns:a16="http://schemas.microsoft.com/office/drawing/2014/main" id="{0EBCB31E-289D-6343-F855-9F5A1061099F}"/>
              </a:ext>
            </a:extLst>
          </p:cNvPr>
          <p:cNvGrpSpPr/>
          <p:nvPr/>
        </p:nvGrpSpPr>
        <p:grpSpPr>
          <a:xfrm>
            <a:off x="4351677" y="1853202"/>
            <a:ext cx="7195561" cy="2232028"/>
            <a:chOff x="4351677" y="2127522"/>
            <a:chExt cx="7195561" cy="2232028"/>
          </a:xfrm>
        </p:grpSpPr>
        <p:pic>
          <p:nvPicPr>
            <p:cNvPr id="3073" name="Picture 2">
              <a:extLst>
                <a:ext uri="{FF2B5EF4-FFF2-40B4-BE49-F238E27FC236}">
                  <a16:creationId xmlns:a16="http://schemas.microsoft.com/office/drawing/2014/main" id="{A04E94AA-7D18-5DC7-3FD0-DD0E085AB1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1677" y="2127522"/>
              <a:ext cx="7195561" cy="22320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55E340F-0F4B-F15A-1D72-FFFB96CC43C6}"/>
                </a:ext>
              </a:extLst>
            </p:cNvPr>
            <p:cNvSpPr txBox="1"/>
            <p:nvPr/>
          </p:nvSpPr>
          <p:spPr>
            <a:xfrm>
              <a:off x="7409289" y="3304325"/>
              <a:ext cx="1188720" cy="276999"/>
            </a:xfrm>
            <a:prstGeom prst="rect">
              <a:avLst/>
            </a:prstGeom>
            <a:noFill/>
          </p:spPr>
          <p:txBody>
            <a:bodyPr wrap="square" rtlCol="0">
              <a:spAutoFit/>
            </a:bodyPr>
            <a:lstStyle/>
            <a:p>
              <a:r>
                <a:rPr lang="en-GB" sz="1200" b="1" dirty="0">
                  <a:solidFill>
                    <a:schemeClr val="bg2">
                      <a:lumMod val="10000"/>
                    </a:schemeClr>
                  </a:solidFill>
                </a:rPr>
                <a:t>Standards</a:t>
              </a:r>
            </a:p>
          </p:txBody>
        </p:sp>
      </p:grpSp>
    </p:spTree>
    <p:extLst>
      <p:ext uri="{BB962C8B-B14F-4D97-AF65-F5344CB8AC3E}">
        <p14:creationId xmlns:p14="http://schemas.microsoft.com/office/powerpoint/2010/main" val="357291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6E1C60-BB45-C876-5956-ED2F441E071F}"/>
              </a:ext>
            </a:extLst>
          </p:cNvPr>
          <p:cNvSpPr>
            <a:spLocks noGrp="1"/>
          </p:cNvSpPr>
          <p:nvPr>
            <p:ph type="body" sz="quarter" idx="16"/>
          </p:nvPr>
        </p:nvSpPr>
        <p:spPr>
          <a:xfrm>
            <a:off x="145189" y="222419"/>
            <a:ext cx="7264100" cy="455457"/>
          </a:xfrm>
        </p:spPr>
        <p:txBody>
          <a:bodyPr>
            <a:normAutofit/>
          </a:bodyPr>
          <a:lstStyle/>
          <a:p>
            <a:pPr algn="l"/>
            <a:r>
              <a:rPr lang="en-GB" dirty="0"/>
              <a:t>Aggreko ISO27001 – Project Closure Checklist</a:t>
            </a:r>
          </a:p>
        </p:txBody>
      </p:sp>
      <p:sp>
        <p:nvSpPr>
          <p:cNvPr id="2" name="Rectangle 2">
            <a:extLst>
              <a:ext uri="{FF2B5EF4-FFF2-40B4-BE49-F238E27FC236}">
                <a16:creationId xmlns:a16="http://schemas.microsoft.com/office/drawing/2014/main" id="{0E0FEC56-4660-16F3-B2E5-25E8B651B5C0}"/>
              </a:ext>
            </a:extLst>
          </p:cNvPr>
          <p:cNvSpPr>
            <a:spLocks noChangeArrowheads="1"/>
          </p:cNvSpPr>
          <p:nvPr/>
        </p:nvSpPr>
        <p:spPr bwMode="auto">
          <a:xfrm>
            <a:off x="145189" y="1126317"/>
            <a:ext cx="112101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As part of the ISO27001 project processes and framework, the following project closure checklist should be adopted to ensure that we have met all policies, requirements, and standards. This is detailed below: </a:t>
            </a:r>
            <a:endParaRPr kumimoji="0" lang="en-GB" altLang="en-US" sz="1200" i="0" u="none" strike="noStrike" cap="none" normalizeH="0" baseline="0" dirty="0">
              <a:ln>
                <a:noFill/>
              </a:ln>
              <a:solidFill>
                <a:schemeClr val="tx1"/>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200" b="0" i="0" u="none" strike="noStrike" cap="none" normalizeH="0" baseline="0" dirty="0">
              <a:ln>
                <a:noFill/>
              </a:ln>
              <a:solidFill>
                <a:schemeClr val="tx1"/>
              </a:solidFill>
              <a:effectLst/>
              <a:latin typeface="Aptos" panose="020B0004020202020204" pitchFamily="34" charset="0"/>
            </a:endParaRPr>
          </a:p>
        </p:txBody>
      </p:sp>
      <p:graphicFrame>
        <p:nvGraphicFramePr>
          <p:cNvPr id="10" name="Table 9">
            <a:extLst>
              <a:ext uri="{FF2B5EF4-FFF2-40B4-BE49-F238E27FC236}">
                <a16:creationId xmlns:a16="http://schemas.microsoft.com/office/drawing/2014/main" id="{6B038A6E-3B13-E784-9EB2-32BADC43E381}"/>
              </a:ext>
            </a:extLst>
          </p:cNvPr>
          <p:cNvGraphicFramePr>
            <a:graphicFrameLocks noGrp="1"/>
          </p:cNvGraphicFramePr>
          <p:nvPr>
            <p:extLst>
              <p:ext uri="{D42A27DB-BD31-4B8C-83A1-F6EECF244321}">
                <p14:modId xmlns:p14="http://schemas.microsoft.com/office/powerpoint/2010/main" val="1764932990"/>
              </p:ext>
            </p:extLst>
          </p:nvPr>
        </p:nvGraphicFramePr>
        <p:xfrm>
          <a:off x="701040" y="1863230"/>
          <a:ext cx="10515600" cy="3380016"/>
        </p:xfrm>
        <a:graphic>
          <a:graphicData uri="http://schemas.openxmlformats.org/drawingml/2006/table">
            <a:tbl>
              <a:tblPr/>
              <a:tblGrid>
                <a:gridCol w="1939801">
                  <a:extLst>
                    <a:ext uri="{9D8B030D-6E8A-4147-A177-3AD203B41FA5}">
                      <a16:colId xmlns:a16="http://schemas.microsoft.com/office/drawing/2014/main" val="2242798310"/>
                    </a:ext>
                  </a:extLst>
                </a:gridCol>
                <a:gridCol w="600713">
                  <a:extLst>
                    <a:ext uri="{9D8B030D-6E8A-4147-A177-3AD203B41FA5}">
                      <a16:colId xmlns:a16="http://schemas.microsoft.com/office/drawing/2014/main" val="163354381"/>
                    </a:ext>
                  </a:extLst>
                </a:gridCol>
                <a:gridCol w="4830730">
                  <a:extLst>
                    <a:ext uri="{9D8B030D-6E8A-4147-A177-3AD203B41FA5}">
                      <a16:colId xmlns:a16="http://schemas.microsoft.com/office/drawing/2014/main" val="364100157"/>
                    </a:ext>
                  </a:extLst>
                </a:gridCol>
                <a:gridCol w="3144356">
                  <a:extLst>
                    <a:ext uri="{9D8B030D-6E8A-4147-A177-3AD203B41FA5}">
                      <a16:colId xmlns:a16="http://schemas.microsoft.com/office/drawing/2014/main" val="3380266776"/>
                    </a:ext>
                  </a:extLst>
                </a:gridCol>
              </a:tblGrid>
              <a:tr h="187779">
                <a:tc gridSpan="4">
                  <a:txBody>
                    <a:bodyPr/>
                    <a:lstStyle/>
                    <a:p>
                      <a:pPr algn="ctr" fontAlgn="b"/>
                      <a:r>
                        <a:rPr lang="en-GB" sz="1100" b="1" i="0" u="none" strike="noStrike">
                          <a:solidFill>
                            <a:srgbClr val="000000"/>
                          </a:solidFill>
                          <a:effectLst/>
                          <a:latin typeface="Aptos Narrow" panose="020B0004020202020204" pitchFamily="34" charset="0"/>
                        </a:rPr>
                        <a:t>Project Closure</a:t>
                      </a:r>
                    </a:p>
                  </a:txBody>
                  <a:tcPr marL="9389" marR="9389" marT="9389" marB="0" anchor="b">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799172985"/>
                  </a:ext>
                </a:extLst>
              </a:tr>
              <a:tr h="187779">
                <a:tc>
                  <a:txBody>
                    <a:bodyPr/>
                    <a:lstStyle/>
                    <a:p>
                      <a:pPr algn="l" fontAlgn="ctr"/>
                      <a:r>
                        <a:rPr lang="en-GB" sz="1100" b="1" i="0" u="none" strike="noStrike">
                          <a:solidFill>
                            <a:srgbClr val="000000"/>
                          </a:solidFill>
                          <a:effectLst/>
                          <a:latin typeface="Aptos" panose="020B0004020202020204" pitchFamily="34" charset="0"/>
                        </a:rPr>
                        <a:t>Activity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GB" sz="1100" b="1" i="0" u="none" strike="noStrike">
                          <a:solidFill>
                            <a:srgbClr val="000000"/>
                          </a:solidFill>
                          <a:effectLst/>
                          <a:latin typeface="Aptos" panose="020B0004020202020204" pitchFamily="34" charset="0"/>
                        </a:rPr>
                        <a:t>Status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GB" sz="1100" b="1" i="0" u="none" strike="noStrike">
                          <a:solidFill>
                            <a:srgbClr val="000000"/>
                          </a:solidFill>
                          <a:effectLst/>
                          <a:latin typeface="Aptos" panose="020B0004020202020204" pitchFamily="34" charset="0"/>
                        </a:rPr>
                        <a:t>Comments</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GB" sz="1100" b="1" i="0" u="none" strike="noStrike">
                          <a:solidFill>
                            <a:srgbClr val="000000"/>
                          </a:solidFill>
                          <a:effectLst/>
                          <a:latin typeface="Aptos" panose="020B0004020202020204" pitchFamily="34" charset="0"/>
                        </a:rPr>
                        <a:t>Sign off</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765040306"/>
                  </a:ext>
                </a:extLst>
              </a:tr>
              <a:tr h="187779">
                <a:tc>
                  <a:txBody>
                    <a:bodyPr/>
                    <a:lstStyle/>
                    <a:p>
                      <a:pPr algn="l" fontAlgn="ctr"/>
                      <a:r>
                        <a:rPr lang="en-GB" sz="1100" b="0" i="0" u="none" strike="noStrike">
                          <a:solidFill>
                            <a:srgbClr val="000000"/>
                          </a:solidFill>
                          <a:effectLst/>
                          <a:latin typeface="Aptos" panose="020B0004020202020204" pitchFamily="34" charset="0"/>
                        </a:rPr>
                        <a:t>Business case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100" b="0" i="0" u="none" strike="noStrike">
                          <a:solidFill>
                            <a:srgbClr val="000000"/>
                          </a:solidFill>
                          <a:effectLst/>
                          <a:latin typeface="Aptos" panose="020B0004020202020204" pitchFamily="34" charset="0"/>
                        </a:rPr>
                        <a:t>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GB" sz="1100" b="0" i="0" u="none" strike="noStrike">
                          <a:solidFill>
                            <a:srgbClr val="000000"/>
                          </a:solidFill>
                          <a:effectLst/>
                          <a:latin typeface="Aptos" panose="020B0004020202020204" pitchFamily="34" charset="0"/>
                        </a:rPr>
                        <a:t>Ensure business case is documented</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100" b="0" i="0" u="none" strike="noStrike">
                          <a:solidFill>
                            <a:srgbClr val="000000"/>
                          </a:solidFill>
                          <a:effectLst/>
                          <a:latin typeface="Aptos Narrow" panose="020B0004020202020204" pitchFamily="34" charset="0"/>
                        </a:rPr>
                        <a:t>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89947249"/>
                  </a:ext>
                </a:extLst>
              </a:tr>
              <a:tr h="187779">
                <a:tc>
                  <a:txBody>
                    <a:bodyPr/>
                    <a:lstStyle/>
                    <a:p>
                      <a:pPr algn="l" fontAlgn="ctr"/>
                      <a:r>
                        <a:rPr lang="en-GB" sz="1100" b="0" i="0" u="none" strike="noStrike">
                          <a:solidFill>
                            <a:srgbClr val="000000"/>
                          </a:solidFill>
                          <a:effectLst/>
                          <a:latin typeface="Aptos" panose="020B0004020202020204" pitchFamily="34" charset="0"/>
                        </a:rPr>
                        <a:t>Stakeholder Analysis</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100" b="0" i="0" u="none" strike="noStrike">
                          <a:solidFill>
                            <a:srgbClr val="000000"/>
                          </a:solidFill>
                          <a:effectLst/>
                          <a:latin typeface="Aptos" panose="020B0004020202020204" pitchFamily="34" charset="0"/>
                        </a:rPr>
                        <a:t>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GB" sz="1100" b="0" i="0" u="none" strike="noStrike">
                          <a:solidFill>
                            <a:srgbClr val="000000"/>
                          </a:solidFill>
                          <a:effectLst/>
                          <a:latin typeface="Aptos" panose="020B0004020202020204" pitchFamily="34" charset="0"/>
                        </a:rPr>
                        <a:t>Document Stakeholder Analysis</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100" b="0" i="0" u="none" strike="noStrike">
                          <a:solidFill>
                            <a:srgbClr val="000000"/>
                          </a:solidFill>
                          <a:effectLst/>
                          <a:latin typeface="Aptos Narrow" panose="020B0004020202020204" pitchFamily="34" charset="0"/>
                        </a:rPr>
                        <a:t>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38573556"/>
                  </a:ext>
                </a:extLst>
              </a:tr>
              <a:tr h="375557">
                <a:tc>
                  <a:txBody>
                    <a:bodyPr/>
                    <a:lstStyle/>
                    <a:p>
                      <a:pPr algn="l" fontAlgn="ctr"/>
                      <a:r>
                        <a:rPr lang="en-GB" sz="1100" b="0" i="0" u="none" strike="noStrike">
                          <a:solidFill>
                            <a:srgbClr val="000000"/>
                          </a:solidFill>
                          <a:effectLst/>
                          <a:latin typeface="Aptos" panose="020B0004020202020204" pitchFamily="34" charset="0"/>
                        </a:rPr>
                        <a:t>Request for purchase &amp; security requirements</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100" b="0" i="0" u="none" strike="noStrike">
                          <a:solidFill>
                            <a:srgbClr val="000000"/>
                          </a:solidFill>
                          <a:effectLst/>
                          <a:latin typeface="Aptos" panose="020B0004020202020204" pitchFamily="34" charset="0"/>
                        </a:rPr>
                        <a:t>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GB" sz="1100" b="0" i="0" u="none" strike="noStrike" dirty="0">
                          <a:solidFill>
                            <a:srgbClr val="000000"/>
                          </a:solidFill>
                          <a:effectLst/>
                          <a:latin typeface="Aptos" panose="020B0004020202020204" pitchFamily="34" charset="0"/>
                        </a:rPr>
                        <a:t>Any request for purchase and supplier documentation is in place</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100" b="0" i="0" u="none" strike="noStrike">
                          <a:solidFill>
                            <a:srgbClr val="000000"/>
                          </a:solidFill>
                          <a:effectLst/>
                          <a:latin typeface="Aptos Narrow" panose="020B0004020202020204" pitchFamily="34" charset="0"/>
                        </a:rPr>
                        <a:t>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95468823"/>
                  </a:ext>
                </a:extLst>
              </a:tr>
              <a:tr h="563336">
                <a:tc>
                  <a:txBody>
                    <a:bodyPr/>
                    <a:lstStyle/>
                    <a:p>
                      <a:pPr algn="l" fontAlgn="ctr"/>
                      <a:r>
                        <a:rPr lang="en-GB" sz="1100" b="0" i="0" u="none" strike="noStrike" dirty="0">
                          <a:solidFill>
                            <a:srgbClr val="000000"/>
                          </a:solidFill>
                          <a:effectLst/>
                          <a:latin typeface="Aptos" panose="020B0004020202020204" pitchFamily="34" charset="0"/>
                        </a:rPr>
                        <a:t>Security, PIA &amp; Risk Assessments</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100" b="0" i="0" u="none" strike="noStrike">
                          <a:solidFill>
                            <a:srgbClr val="000000"/>
                          </a:solidFill>
                          <a:effectLst/>
                          <a:latin typeface="Aptos" panose="020B0004020202020204" pitchFamily="34" charset="0"/>
                        </a:rPr>
                        <a:t>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GB" sz="1100" b="0" i="0" u="none" strike="noStrike">
                          <a:solidFill>
                            <a:srgbClr val="000000"/>
                          </a:solidFill>
                          <a:effectLst/>
                          <a:latin typeface="Aptos" panose="020B0004020202020204" pitchFamily="34" charset="0"/>
                        </a:rPr>
                        <a:t>All security and risk assessments are documented, agreed and signed off at project kick off and project closure stages</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100" b="0" i="0" u="none" strike="noStrike">
                          <a:solidFill>
                            <a:srgbClr val="000000"/>
                          </a:solidFill>
                          <a:effectLst/>
                          <a:latin typeface="Aptos Narrow" panose="020B0004020202020204" pitchFamily="34" charset="0"/>
                        </a:rPr>
                        <a:t>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2804947"/>
                  </a:ext>
                </a:extLst>
              </a:tr>
              <a:tr h="187779">
                <a:tc>
                  <a:txBody>
                    <a:bodyPr/>
                    <a:lstStyle/>
                    <a:p>
                      <a:pPr algn="l" fontAlgn="ctr"/>
                      <a:r>
                        <a:rPr lang="en-GB" sz="1100" b="0" i="0" u="none" strike="noStrike">
                          <a:solidFill>
                            <a:srgbClr val="000000"/>
                          </a:solidFill>
                          <a:effectLst/>
                          <a:latin typeface="Aptos" panose="020B0004020202020204" pitchFamily="34" charset="0"/>
                        </a:rPr>
                        <a:t>Architecture documentation</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100" b="0" i="0" u="none" strike="noStrike">
                          <a:solidFill>
                            <a:srgbClr val="000000"/>
                          </a:solidFill>
                          <a:effectLst/>
                          <a:latin typeface="Aptos" panose="020B0004020202020204" pitchFamily="34" charset="0"/>
                        </a:rPr>
                        <a:t>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GB" sz="1100" b="0" i="0" u="none" strike="noStrike">
                          <a:solidFill>
                            <a:srgbClr val="000000"/>
                          </a:solidFill>
                          <a:effectLst/>
                          <a:latin typeface="Aptos" panose="020B0004020202020204" pitchFamily="34" charset="0"/>
                        </a:rPr>
                        <a:t>Ensure this is documented.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100" b="0" i="0" u="none" strike="noStrike">
                          <a:solidFill>
                            <a:srgbClr val="000000"/>
                          </a:solidFill>
                          <a:effectLst/>
                          <a:latin typeface="Aptos Narrow" panose="020B0004020202020204" pitchFamily="34" charset="0"/>
                        </a:rPr>
                        <a:t>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3682867"/>
                  </a:ext>
                </a:extLst>
              </a:tr>
              <a:tr h="375557">
                <a:tc>
                  <a:txBody>
                    <a:bodyPr/>
                    <a:lstStyle/>
                    <a:p>
                      <a:pPr algn="l" fontAlgn="ctr"/>
                      <a:r>
                        <a:rPr lang="en-GB" sz="1100" b="0" i="0" u="none" strike="noStrike">
                          <a:solidFill>
                            <a:srgbClr val="000000"/>
                          </a:solidFill>
                          <a:effectLst/>
                          <a:latin typeface="Aptos" panose="020B0004020202020204" pitchFamily="34" charset="0"/>
                        </a:rPr>
                        <a:t>Project &amp; Test Plans</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100" b="0" i="0" u="none" strike="noStrike">
                          <a:solidFill>
                            <a:srgbClr val="000000"/>
                          </a:solidFill>
                          <a:effectLst/>
                          <a:latin typeface="Aptos" panose="020B0004020202020204" pitchFamily="34" charset="0"/>
                        </a:rPr>
                        <a:t>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GB" sz="1100" b="0" i="0" u="none" strike="noStrike">
                          <a:solidFill>
                            <a:srgbClr val="000000"/>
                          </a:solidFill>
                          <a:effectLst/>
                          <a:latin typeface="Aptos" panose="020B0004020202020204" pitchFamily="34" charset="0"/>
                        </a:rPr>
                        <a:t>Ensure all project and test plans assoicated with security are documented e.g. Access Management.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100" b="0" i="0" u="none" strike="noStrike">
                          <a:solidFill>
                            <a:srgbClr val="000000"/>
                          </a:solidFill>
                          <a:effectLst/>
                          <a:latin typeface="Aptos Narrow" panose="020B0004020202020204" pitchFamily="34" charset="0"/>
                        </a:rPr>
                        <a:t>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30405171"/>
                  </a:ext>
                </a:extLst>
              </a:tr>
              <a:tr h="375557">
                <a:tc>
                  <a:txBody>
                    <a:bodyPr/>
                    <a:lstStyle/>
                    <a:p>
                      <a:pPr algn="l" fontAlgn="ctr"/>
                      <a:r>
                        <a:rPr lang="en-GB" sz="1100" b="0" i="0" u="none" strike="noStrike">
                          <a:solidFill>
                            <a:srgbClr val="000000"/>
                          </a:solidFill>
                          <a:effectLst/>
                          <a:latin typeface="Aptos" panose="020B0004020202020204" pitchFamily="34" charset="0"/>
                        </a:rPr>
                        <a:t>Service Transition plan</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100" b="0" i="0" u="none" strike="noStrike">
                          <a:solidFill>
                            <a:srgbClr val="000000"/>
                          </a:solidFill>
                          <a:effectLst/>
                          <a:latin typeface="Aptos" panose="020B0004020202020204" pitchFamily="34" charset="0"/>
                        </a:rPr>
                        <a:t>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GB" sz="1100" b="0" i="0" u="none" strike="noStrike">
                          <a:solidFill>
                            <a:srgbClr val="000000"/>
                          </a:solidFill>
                          <a:effectLst/>
                          <a:latin typeface="Aptos" panose="020B0004020202020204" pitchFamily="34" charset="0"/>
                        </a:rPr>
                        <a:t>Details of Work Instructions / Security Incident Management etc.</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100" b="0" i="0" u="none" strike="noStrike">
                          <a:solidFill>
                            <a:srgbClr val="000000"/>
                          </a:solidFill>
                          <a:effectLst/>
                          <a:latin typeface="Aptos Narrow" panose="020B0004020202020204" pitchFamily="34" charset="0"/>
                        </a:rPr>
                        <a:t>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25428580"/>
                  </a:ext>
                </a:extLst>
              </a:tr>
              <a:tr h="375557">
                <a:tc>
                  <a:txBody>
                    <a:bodyPr/>
                    <a:lstStyle/>
                    <a:p>
                      <a:pPr algn="l" fontAlgn="ctr"/>
                      <a:r>
                        <a:rPr lang="en-GB" sz="1100" b="0" i="0" u="none" strike="noStrike" dirty="0">
                          <a:solidFill>
                            <a:srgbClr val="000000"/>
                          </a:solidFill>
                          <a:effectLst/>
                          <a:latin typeface="Aptos" panose="020B0004020202020204" pitchFamily="34" charset="0"/>
                        </a:rPr>
                        <a:t>Risk transfer / Non-Conformities</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100" b="0" i="0" u="none" strike="noStrike">
                          <a:solidFill>
                            <a:srgbClr val="000000"/>
                          </a:solidFill>
                          <a:effectLst/>
                          <a:latin typeface="Aptos" panose="020B0004020202020204" pitchFamily="34" charset="0"/>
                        </a:rPr>
                        <a:t>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GB" sz="1100" b="0" i="0" u="none" strike="noStrike" dirty="0">
                          <a:solidFill>
                            <a:srgbClr val="000000"/>
                          </a:solidFill>
                          <a:effectLst/>
                          <a:latin typeface="Aptos" panose="020B0004020202020204" pitchFamily="34" charset="0"/>
                        </a:rPr>
                        <a:t>Ensure all project risks are transferred to Information Security / Service Owners and that risks / non-conformities are raised.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100" b="0" i="0" u="none" strike="noStrike">
                          <a:solidFill>
                            <a:srgbClr val="000000"/>
                          </a:solidFill>
                          <a:effectLst/>
                          <a:latin typeface="Aptos Narrow" panose="020B0004020202020204" pitchFamily="34" charset="0"/>
                        </a:rPr>
                        <a:t>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69491144"/>
                  </a:ext>
                </a:extLst>
              </a:tr>
              <a:tr h="375557">
                <a:tc>
                  <a:txBody>
                    <a:bodyPr/>
                    <a:lstStyle/>
                    <a:p>
                      <a:pPr algn="l" fontAlgn="ctr"/>
                      <a:r>
                        <a:rPr lang="en-GB" sz="1100" b="0" i="0" u="none" strike="noStrike">
                          <a:solidFill>
                            <a:srgbClr val="000000"/>
                          </a:solidFill>
                          <a:effectLst/>
                          <a:latin typeface="Aptos" panose="020B0004020202020204" pitchFamily="34" charset="0"/>
                        </a:rPr>
                        <a:t>Lessons Learned</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100" b="0" i="0" u="none" strike="noStrike">
                          <a:solidFill>
                            <a:srgbClr val="000000"/>
                          </a:solidFill>
                          <a:effectLst/>
                          <a:latin typeface="Aptos" panose="020B0004020202020204" pitchFamily="34" charset="0"/>
                        </a:rPr>
                        <a:t>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ctr"/>
                      <a:r>
                        <a:rPr lang="en-GB" sz="1100" b="0" i="0" u="none" strike="noStrike">
                          <a:solidFill>
                            <a:srgbClr val="000000"/>
                          </a:solidFill>
                          <a:effectLst/>
                          <a:latin typeface="Aptos" panose="020B0004020202020204" pitchFamily="34" charset="0"/>
                        </a:rPr>
                        <a:t>Project processes / enhancements for Information Security &amp; Service Transition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100" b="0" i="0" u="none" strike="noStrike" dirty="0">
                          <a:solidFill>
                            <a:srgbClr val="000000"/>
                          </a:solidFill>
                          <a:effectLst/>
                          <a:latin typeface="Aptos Narrow" panose="020B0004020202020204" pitchFamily="34" charset="0"/>
                        </a:rPr>
                        <a:t> </a:t>
                      </a:r>
                    </a:p>
                  </a:txBody>
                  <a:tcPr marL="9389" marR="9389" marT="93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50812978"/>
                  </a:ext>
                </a:extLst>
              </a:tr>
            </a:tbl>
          </a:graphicData>
        </a:graphic>
      </p:graphicFrame>
    </p:spTree>
    <p:extLst>
      <p:ext uri="{BB962C8B-B14F-4D97-AF65-F5344CB8AC3E}">
        <p14:creationId xmlns:p14="http://schemas.microsoft.com/office/powerpoint/2010/main" val="1540952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FE8876-9659-4514-AE9A-95AB3C683AB4}"/>
              </a:ext>
            </a:extLst>
          </p:cNvPr>
          <p:cNvSpPr>
            <a:spLocks noGrp="1"/>
          </p:cNvSpPr>
          <p:nvPr>
            <p:ph type="body" sz="quarter" idx="14"/>
          </p:nvPr>
        </p:nvSpPr>
        <p:spPr>
          <a:xfrm>
            <a:off x="779263" y="1150566"/>
            <a:ext cx="7953829" cy="546104"/>
          </a:xfrm>
        </p:spPr>
        <p:txBody>
          <a:bodyPr/>
          <a:lstStyle/>
          <a:p>
            <a:r>
              <a:rPr lang="en-GB" dirty="0"/>
              <a:t>Questions</a:t>
            </a:r>
          </a:p>
          <a:p>
            <a:endParaRPr lang="en-GB" dirty="0"/>
          </a:p>
        </p:txBody>
      </p:sp>
      <p:sp>
        <p:nvSpPr>
          <p:cNvPr id="5" name="Slide Number Placeholder 4">
            <a:extLst>
              <a:ext uri="{FF2B5EF4-FFF2-40B4-BE49-F238E27FC236}">
                <a16:creationId xmlns:a16="http://schemas.microsoft.com/office/drawing/2014/main" id="{2249DB64-4192-4058-BF11-A74C0F1CD8EC}"/>
              </a:ext>
            </a:extLst>
          </p:cNvPr>
          <p:cNvSpPr>
            <a:spLocks noGrp="1"/>
          </p:cNvSpPr>
          <p:nvPr>
            <p:ph type="sldNum" sz="quarter" idx="4294967295"/>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3DE79-9394-CE4D-B3D9-B1E9F5BFD092}" type="slidenum">
              <a:rPr kumimoji="0" lang="en-US" sz="1200" b="0" i="0" u="none" strike="noStrike" kern="1200" cap="none" spc="0" normalizeH="0" baseline="0" noProof="0" smtClean="0">
                <a:ln>
                  <a:noFill/>
                </a:ln>
                <a:solidFill>
                  <a:srgbClr val="787878">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srgbClr val="787878">
                  <a:tint val="75000"/>
                </a:srgbClr>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5EC2E29-0DE2-494A-872C-D6629923F129}"/>
              </a:ext>
            </a:extLst>
          </p:cNvPr>
          <p:cNvPicPr>
            <a:picLocks noChangeAspect="1"/>
          </p:cNvPicPr>
          <p:nvPr/>
        </p:nvPicPr>
        <p:blipFill>
          <a:blip r:embed="rId2"/>
          <a:stretch>
            <a:fillRect/>
          </a:stretch>
        </p:blipFill>
        <p:spPr>
          <a:xfrm>
            <a:off x="3696084" y="2028585"/>
            <a:ext cx="4346825" cy="3505504"/>
          </a:xfrm>
          <a:prstGeom prst="rect">
            <a:avLst/>
          </a:prstGeom>
        </p:spPr>
      </p:pic>
    </p:spTree>
    <p:extLst>
      <p:ext uri="{BB962C8B-B14F-4D97-AF65-F5344CB8AC3E}">
        <p14:creationId xmlns:p14="http://schemas.microsoft.com/office/powerpoint/2010/main" val="2888867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1B7302-0E21-389B-BA8F-F726D333B91E}"/>
              </a:ext>
            </a:extLst>
          </p:cNvPr>
          <p:cNvSpPr>
            <a:spLocks noGrp="1"/>
          </p:cNvSpPr>
          <p:nvPr>
            <p:ph type="body" sz="quarter" idx="15"/>
          </p:nvPr>
        </p:nvSpPr>
        <p:spPr>
          <a:xfrm>
            <a:off x="762897" y="776834"/>
            <a:ext cx="10666206" cy="421030"/>
          </a:xfrm>
        </p:spPr>
        <p:txBody>
          <a:bodyPr/>
          <a:lstStyle/>
          <a:p>
            <a:r>
              <a:rPr lang="en-GB" dirty="0"/>
              <a:t>Appendices</a:t>
            </a:r>
          </a:p>
        </p:txBody>
      </p:sp>
      <p:sp>
        <p:nvSpPr>
          <p:cNvPr id="3" name="Slide Number Placeholder 2">
            <a:extLst>
              <a:ext uri="{FF2B5EF4-FFF2-40B4-BE49-F238E27FC236}">
                <a16:creationId xmlns:a16="http://schemas.microsoft.com/office/drawing/2014/main" id="{0EBD8414-E597-5F74-35B1-D93DDD064A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3DE79-9394-CE4D-B3D9-B1E9F5BFD092}" type="slidenum">
              <a:rPr kumimoji="0" lang="en-US" sz="1100" b="0" i="0" u="none" strike="noStrike" kern="1200" cap="none" spc="0" normalizeH="0" baseline="0" noProof="0" smtClean="0">
                <a:ln>
                  <a:noFill/>
                </a:ln>
                <a:solidFill>
                  <a:srgbClr val="FD6E39"/>
                </a:solidFill>
                <a:effectLst/>
                <a:uLnTx/>
                <a:uFillTx/>
                <a:latin typeface="Arial Nova Light"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100" b="0" i="0" u="none" strike="noStrike" kern="1200" cap="none" spc="0" normalizeH="0" baseline="0" noProof="0" dirty="0">
              <a:ln>
                <a:noFill/>
              </a:ln>
              <a:solidFill>
                <a:srgbClr val="FD6E39"/>
              </a:solidFill>
              <a:effectLst/>
              <a:uLnTx/>
              <a:uFillTx/>
              <a:latin typeface="Arial Nova Light" panose="020B0504020202020204" pitchFamily="34" charset="0"/>
              <a:ea typeface="+mn-ea"/>
              <a:cs typeface="+mn-cs"/>
            </a:endParaRPr>
          </a:p>
        </p:txBody>
      </p:sp>
    </p:spTree>
    <p:extLst>
      <p:ext uri="{BB962C8B-B14F-4D97-AF65-F5344CB8AC3E}">
        <p14:creationId xmlns:p14="http://schemas.microsoft.com/office/powerpoint/2010/main" val="4093434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2A32E67-ECF3-1780-50A1-5864D84A50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3DE79-9394-CE4D-B3D9-B1E9F5BFD092}" type="slidenum">
              <a:rPr kumimoji="0" lang="en-US" sz="1100" b="0" i="0" u="none" strike="noStrike" kern="1200" cap="none" spc="0" normalizeH="0" baseline="0" noProof="0" smtClean="0">
                <a:ln>
                  <a:noFill/>
                </a:ln>
                <a:solidFill>
                  <a:srgbClr val="FD6E39"/>
                </a:solidFill>
                <a:effectLst/>
                <a:uLnTx/>
                <a:uFillTx/>
                <a:latin typeface="Arial Nova Light"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100" b="0" i="0" u="none" strike="noStrike" kern="1200" cap="none" spc="0" normalizeH="0" baseline="0" noProof="0" dirty="0">
              <a:ln>
                <a:noFill/>
              </a:ln>
              <a:solidFill>
                <a:srgbClr val="FD6E39"/>
              </a:solidFill>
              <a:effectLst/>
              <a:uLnTx/>
              <a:uFillTx/>
              <a:latin typeface="Arial Nova Light" panose="020B0504020202020204" pitchFamily="34" charset="0"/>
              <a:ea typeface="+mn-ea"/>
              <a:cs typeface="+mn-cs"/>
            </a:endParaRPr>
          </a:p>
        </p:txBody>
      </p:sp>
      <p:sp>
        <p:nvSpPr>
          <p:cNvPr id="3" name="Text Placeholder 2">
            <a:extLst>
              <a:ext uri="{FF2B5EF4-FFF2-40B4-BE49-F238E27FC236}">
                <a16:creationId xmlns:a16="http://schemas.microsoft.com/office/drawing/2014/main" id="{656E1C60-BB45-C876-5956-ED2F441E071F}"/>
              </a:ext>
            </a:extLst>
          </p:cNvPr>
          <p:cNvSpPr>
            <a:spLocks noGrp="1"/>
          </p:cNvSpPr>
          <p:nvPr>
            <p:ph type="body" sz="quarter" idx="16"/>
          </p:nvPr>
        </p:nvSpPr>
        <p:spPr>
          <a:xfrm>
            <a:off x="628271" y="273921"/>
            <a:ext cx="5467729" cy="455457"/>
          </a:xfrm>
        </p:spPr>
        <p:txBody>
          <a:bodyPr/>
          <a:lstStyle/>
          <a:p>
            <a:pPr algn="l"/>
            <a:r>
              <a:rPr lang="en-GB" b="1" dirty="0"/>
              <a:t>Agenda and Objectives </a:t>
            </a:r>
          </a:p>
        </p:txBody>
      </p:sp>
      <p:sp>
        <p:nvSpPr>
          <p:cNvPr id="4" name="Text Placeholder 3">
            <a:extLst>
              <a:ext uri="{FF2B5EF4-FFF2-40B4-BE49-F238E27FC236}">
                <a16:creationId xmlns:a16="http://schemas.microsoft.com/office/drawing/2014/main" id="{DCA5EF82-CBFF-1319-D0D8-21C18657FD5C}"/>
              </a:ext>
            </a:extLst>
          </p:cNvPr>
          <p:cNvSpPr>
            <a:spLocks noGrp="1"/>
          </p:cNvSpPr>
          <p:nvPr>
            <p:ph type="body" sz="quarter" idx="13"/>
          </p:nvPr>
        </p:nvSpPr>
        <p:spPr>
          <a:xfrm>
            <a:off x="628271" y="871745"/>
            <a:ext cx="10461524" cy="5667167"/>
          </a:xfrm>
        </p:spPr>
        <p:txBody>
          <a:bodyPr>
            <a:normAutofit/>
          </a:bodyPr>
          <a:lstStyle/>
          <a:p>
            <a:pPr>
              <a:spcBef>
                <a:spcPts val="300"/>
              </a:spcBef>
              <a:spcAft>
                <a:spcPts val="300"/>
              </a:spcAft>
            </a:pPr>
            <a:r>
              <a:rPr lang="en-GB" b="1" dirty="0">
                <a:solidFill>
                  <a:schemeClr val="accent1"/>
                </a:solidFill>
              </a:rPr>
              <a:t>Agenda </a:t>
            </a:r>
          </a:p>
          <a:p>
            <a:pPr marL="285750" indent="-285750">
              <a:lnSpc>
                <a:spcPct val="150000"/>
              </a:lnSpc>
              <a:spcBef>
                <a:spcPts val="300"/>
              </a:spcBef>
              <a:spcAft>
                <a:spcPts val="300"/>
              </a:spcAft>
              <a:buFont typeface="Arial" panose="020B0604020202020204" pitchFamily="34" charset="0"/>
              <a:buChar char="•"/>
            </a:pPr>
            <a:r>
              <a:rPr lang="en-GB" sz="1200" dirty="0"/>
              <a:t>ISO27001 Overview, structure and Framework</a:t>
            </a:r>
          </a:p>
          <a:p>
            <a:pPr marL="285750" indent="-285750">
              <a:lnSpc>
                <a:spcPct val="150000"/>
              </a:lnSpc>
              <a:spcBef>
                <a:spcPts val="300"/>
              </a:spcBef>
              <a:spcAft>
                <a:spcPts val="300"/>
              </a:spcAft>
              <a:buFont typeface="Arial" panose="020B0604020202020204" pitchFamily="34" charset="0"/>
              <a:buChar char="•"/>
            </a:pPr>
            <a:r>
              <a:rPr lang="en-GB" sz="1200" dirty="0"/>
              <a:t>Aggreko ISO27001 Scope &amp; Design</a:t>
            </a:r>
          </a:p>
          <a:p>
            <a:pPr marL="285750" indent="-285750">
              <a:lnSpc>
                <a:spcPct val="150000"/>
              </a:lnSpc>
              <a:spcBef>
                <a:spcPts val="300"/>
              </a:spcBef>
              <a:spcAft>
                <a:spcPts val="300"/>
              </a:spcAft>
              <a:buFont typeface="Arial" panose="020B0604020202020204" pitchFamily="34" charset="0"/>
              <a:buChar char="•"/>
            </a:pPr>
            <a:r>
              <a:rPr lang="en-GB" sz="1200" dirty="0"/>
              <a:t>Aggreko ISO27001 – Project Processes &amp; Documentation Stages </a:t>
            </a:r>
          </a:p>
          <a:p>
            <a:pPr marL="971550" lvl="1" indent="-285750">
              <a:lnSpc>
                <a:spcPct val="150000"/>
              </a:lnSpc>
              <a:spcBef>
                <a:spcPts val="300"/>
              </a:spcBef>
              <a:spcAft>
                <a:spcPts val="300"/>
              </a:spcAft>
              <a:buFont typeface="Courier New" panose="02070309020205020404" pitchFamily="49" charset="0"/>
              <a:buChar char="o"/>
            </a:pPr>
            <a:r>
              <a:rPr lang="en-GB" sz="1200" dirty="0">
                <a:latin typeface="Arial Nova" panose="020B0504020202020204" pitchFamily="34" charset="0"/>
              </a:rPr>
              <a:t>Security Requirements for RFP’s</a:t>
            </a:r>
          </a:p>
          <a:p>
            <a:pPr marL="971550" lvl="1" indent="-285750">
              <a:lnSpc>
                <a:spcPct val="150000"/>
              </a:lnSpc>
              <a:spcBef>
                <a:spcPts val="300"/>
              </a:spcBef>
              <a:spcAft>
                <a:spcPts val="300"/>
              </a:spcAft>
              <a:buFont typeface="Courier New" panose="02070309020205020404" pitchFamily="49" charset="0"/>
              <a:buChar char="o"/>
            </a:pPr>
            <a:r>
              <a:rPr lang="en-GB" sz="1200" dirty="0">
                <a:latin typeface="Arial Nova" panose="020B0504020202020204" pitchFamily="34" charset="0"/>
              </a:rPr>
              <a:t>Architecture and Security Assessment</a:t>
            </a:r>
          </a:p>
          <a:p>
            <a:pPr marL="971550" lvl="1" indent="-285750">
              <a:lnSpc>
                <a:spcPct val="150000"/>
              </a:lnSpc>
              <a:spcBef>
                <a:spcPts val="300"/>
              </a:spcBef>
              <a:spcAft>
                <a:spcPts val="300"/>
              </a:spcAft>
              <a:buFont typeface="Courier New" panose="02070309020205020404" pitchFamily="49" charset="0"/>
              <a:buChar char="o"/>
            </a:pPr>
            <a:r>
              <a:rPr lang="en-GB" sz="1200" dirty="0">
                <a:latin typeface="Arial Nova" panose="020B0504020202020204" pitchFamily="34" charset="0"/>
              </a:rPr>
              <a:t>Stakeholder Management </a:t>
            </a:r>
          </a:p>
          <a:p>
            <a:pPr marL="285750" indent="-285750">
              <a:lnSpc>
                <a:spcPct val="150000"/>
              </a:lnSpc>
              <a:spcBef>
                <a:spcPts val="300"/>
              </a:spcBef>
              <a:spcAft>
                <a:spcPts val="300"/>
              </a:spcAft>
              <a:buFont typeface="Arial" panose="020B0604020202020204" pitchFamily="34" charset="0"/>
              <a:buChar char="•"/>
            </a:pPr>
            <a:r>
              <a:rPr lang="en-GB" sz="1200" dirty="0"/>
              <a:t>Risk Management </a:t>
            </a:r>
          </a:p>
          <a:p>
            <a:pPr marL="285750" indent="-285750">
              <a:lnSpc>
                <a:spcPct val="150000"/>
              </a:lnSpc>
              <a:spcBef>
                <a:spcPts val="300"/>
              </a:spcBef>
              <a:spcAft>
                <a:spcPts val="300"/>
              </a:spcAft>
              <a:buFont typeface="Arial" panose="020B0604020202020204" pitchFamily="34" charset="0"/>
              <a:buChar char="•"/>
            </a:pPr>
            <a:r>
              <a:rPr lang="en-GB" sz="1200" dirty="0"/>
              <a:t>Key Standards and Policies</a:t>
            </a:r>
          </a:p>
          <a:p>
            <a:pPr marL="285750" indent="-285750">
              <a:lnSpc>
                <a:spcPct val="150000"/>
              </a:lnSpc>
              <a:spcBef>
                <a:spcPts val="300"/>
              </a:spcBef>
              <a:spcAft>
                <a:spcPts val="300"/>
              </a:spcAft>
              <a:buFont typeface="Arial" panose="020B0604020202020204" pitchFamily="34" charset="0"/>
              <a:buChar char="•"/>
            </a:pPr>
            <a:r>
              <a:rPr lang="en-GB" sz="1200" dirty="0"/>
              <a:t>Roles &amp; Responsibilities</a:t>
            </a:r>
          </a:p>
          <a:p>
            <a:pPr marL="285750" indent="-285750">
              <a:lnSpc>
                <a:spcPct val="150000"/>
              </a:lnSpc>
              <a:spcBef>
                <a:spcPts val="300"/>
              </a:spcBef>
              <a:spcAft>
                <a:spcPts val="300"/>
              </a:spcAft>
              <a:buFont typeface="Arial" panose="020B0604020202020204" pitchFamily="34" charset="0"/>
              <a:buChar char="•"/>
            </a:pPr>
            <a:r>
              <a:rPr lang="en-GB" sz="1200" dirty="0"/>
              <a:t>Project Security Closure Checklist </a:t>
            </a:r>
          </a:p>
          <a:p>
            <a:pPr>
              <a:lnSpc>
                <a:spcPct val="150000"/>
              </a:lnSpc>
              <a:spcBef>
                <a:spcPts val="300"/>
              </a:spcBef>
              <a:spcAft>
                <a:spcPts val="300"/>
              </a:spcAft>
            </a:pPr>
            <a:r>
              <a:rPr lang="en-GB" b="1" dirty="0">
                <a:solidFill>
                  <a:schemeClr val="accent1"/>
                </a:solidFill>
              </a:rPr>
              <a:t>Objectives </a:t>
            </a:r>
          </a:p>
          <a:p>
            <a:pPr marL="285750" indent="-285750">
              <a:lnSpc>
                <a:spcPct val="150000"/>
              </a:lnSpc>
              <a:spcBef>
                <a:spcPts val="300"/>
              </a:spcBef>
              <a:spcAft>
                <a:spcPts val="300"/>
              </a:spcAft>
              <a:buFont typeface="Arial" panose="020B0604020202020204" pitchFamily="34" charset="0"/>
              <a:buChar char="•"/>
            </a:pPr>
            <a:r>
              <a:rPr lang="en-GB" sz="1200" dirty="0"/>
              <a:t>Provide a high-level overview of how the ISO27001 Framework has been designed for ATS. </a:t>
            </a:r>
          </a:p>
          <a:p>
            <a:pPr marL="285750" indent="-285750">
              <a:lnSpc>
                <a:spcPct val="150000"/>
              </a:lnSpc>
              <a:spcBef>
                <a:spcPts val="300"/>
              </a:spcBef>
              <a:spcAft>
                <a:spcPts val="300"/>
              </a:spcAft>
              <a:buFont typeface="Arial" panose="020B0604020202020204" pitchFamily="34" charset="0"/>
              <a:buChar char="•"/>
            </a:pPr>
            <a:r>
              <a:rPr lang="en-GB" sz="1200" dirty="0"/>
              <a:t>Create awareness and communicate the structure of ISO27001. </a:t>
            </a:r>
          </a:p>
          <a:p>
            <a:pPr marL="285750" indent="-285750">
              <a:lnSpc>
                <a:spcPct val="150000"/>
              </a:lnSpc>
              <a:spcBef>
                <a:spcPts val="300"/>
              </a:spcBef>
              <a:spcAft>
                <a:spcPts val="300"/>
              </a:spcAft>
              <a:buFont typeface="Arial" panose="020B0604020202020204" pitchFamily="34" charset="0"/>
              <a:buChar char="•"/>
            </a:pPr>
            <a:r>
              <a:rPr lang="en-GB" sz="1200" dirty="0"/>
              <a:t>Supplement the training delivered for the policies and standards.  </a:t>
            </a:r>
          </a:p>
          <a:p>
            <a:pPr marL="285750" indent="-285750">
              <a:lnSpc>
                <a:spcPct val="150000"/>
              </a:lnSpc>
              <a:spcBef>
                <a:spcPts val="300"/>
              </a:spcBef>
              <a:spcAft>
                <a:spcPts val="300"/>
              </a:spcAft>
              <a:buFont typeface="Arial" panose="020B0604020202020204" pitchFamily="34" charset="0"/>
              <a:buChar char="•"/>
            </a:pPr>
            <a:r>
              <a:rPr lang="en-GB" sz="1200" dirty="0"/>
              <a:t>Provide an opportunity to ask questions.</a:t>
            </a:r>
          </a:p>
          <a:p>
            <a:pPr marL="285750" indent="-285750">
              <a:lnSpc>
                <a:spcPct val="150000"/>
              </a:lnSpc>
              <a:buFont typeface="Arial" panose="020B0604020202020204" pitchFamily="34" charset="0"/>
              <a:buChar char="•"/>
            </a:pPr>
            <a:endParaRPr lang="en-GB" sz="1200" dirty="0"/>
          </a:p>
          <a:p>
            <a:pPr marL="285750" indent="-285750">
              <a:lnSpc>
                <a:spcPct val="150000"/>
              </a:lnSpc>
              <a:buFont typeface="Arial" panose="020B0604020202020204" pitchFamily="34" charset="0"/>
              <a:buChar char="•"/>
            </a:pPr>
            <a:endParaRPr lang="en-GB" sz="1200" dirty="0"/>
          </a:p>
          <a:p>
            <a:pPr>
              <a:lnSpc>
                <a:spcPct val="150000"/>
              </a:lnSpc>
            </a:pPr>
            <a:endParaRPr lang="en-GB" sz="1200" dirty="0"/>
          </a:p>
          <a:p>
            <a:pPr>
              <a:lnSpc>
                <a:spcPct val="150000"/>
              </a:lnSpc>
            </a:pPr>
            <a:endParaRPr lang="en-GB" sz="1200" dirty="0"/>
          </a:p>
          <a:p>
            <a:pPr marL="285750" indent="-285750">
              <a:lnSpc>
                <a:spcPct val="150000"/>
              </a:lnSpc>
              <a:buFont typeface="Arial" panose="020B0604020202020204" pitchFamily="34" charset="0"/>
              <a:buChar char="•"/>
            </a:pPr>
            <a:endParaRPr lang="en-GB" sz="1200" dirty="0"/>
          </a:p>
          <a:p>
            <a:pPr marL="285750" indent="-285750"/>
            <a:endParaRPr lang="en-GB" sz="1200" dirty="0">
              <a:latin typeface="Arial Nova" panose="020B0504020202020204" pitchFamily="34" charset="0"/>
            </a:endParaRPr>
          </a:p>
        </p:txBody>
      </p:sp>
      <p:pic>
        <p:nvPicPr>
          <p:cNvPr id="2" name="Picture 1">
            <a:extLst>
              <a:ext uri="{FF2B5EF4-FFF2-40B4-BE49-F238E27FC236}">
                <a16:creationId xmlns:a16="http://schemas.microsoft.com/office/drawing/2014/main" id="{3CBABA17-41AD-257D-FF00-B6E54EA635D9}"/>
              </a:ext>
            </a:extLst>
          </p:cNvPr>
          <p:cNvPicPr>
            <a:picLocks noChangeAspect="1"/>
          </p:cNvPicPr>
          <p:nvPr/>
        </p:nvPicPr>
        <p:blipFill>
          <a:blip r:embed="rId3"/>
          <a:stretch>
            <a:fillRect/>
          </a:stretch>
        </p:blipFill>
        <p:spPr>
          <a:xfrm>
            <a:off x="8167657" y="2125910"/>
            <a:ext cx="3887183" cy="2606180"/>
          </a:xfrm>
          <a:prstGeom prst="rect">
            <a:avLst/>
          </a:prstGeom>
        </p:spPr>
      </p:pic>
    </p:spTree>
    <p:extLst>
      <p:ext uri="{BB962C8B-B14F-4D97-AF65-F5344CB8AC3E}">
        <p14:creationId xmlns:p14="http://schemas.microsoft.com/office/powerpoint/2010/main" val="286775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6E1C60-BB45-C876-5956-ED2F441E071F}"/>
              </a:ext>
            </a:extLst>
          </p:cNvPr>
          <p:cNvSpPr>
            <a:spLocks noGrp="1"/>
          </p:cNvSpPr>
          <p:nvPr>
            <p:ph type="body" sz="quarter" idx="16"/>
          </p:nvPr>
        </p:nvSpPr>
        <p:spPr>
          <a:xfrm>
            <a:off x="382794" y="247794"/>
            <a:ext cx="7264100" cy="455457"/>
          </a:xfrm>
        </p:spPr>
        <p:txBody>
          <a:bodyPr>
            <a:normAutofit/>
          </a:bodyPr>
          <a:lstStyle/>
          <a:p>
            <a:pPr algn="l"/>
            <a:r>
              <a:rPr lang="en-GB" b="1" dirty="0"/>
              <a:t>Introduction to ISO27001</a:t>
            </a:r>
          </a:p>
        </p:txBody>
      </p:sp>
      <p:sp>
        <p:nvSpPr>
          <p:cNvPr id="5" name="Slide Number Placeholder 4">
            <a:extLst>
              <a:ext uri="{FF2B5EF4-FFF2-40B4-BE49-F238E27FC236}">
                <a16:creationId xmlns:a16="http://schemas.microsoft.com/office/drawing/2014/main" id="{12A32E67-ECF3-1780-50A1-5864D84A50AC}"/>
              </a:ext>
            </a:extLst>
          </p:cNvPr>
          <p:cNvSpPr>
            <a:spLocks noGrp="1"/>
          </p:cNvSpPr>
          <p:nvPr>
            <p:ph type="sldNum" sz="quarter" idx="12"/>
          </p:nvPr>
        </p:nvSpPr>
        <p:spPr>
          <a:xfrm>
            <a:off x="11149116" y="6410138"/>
            <a:ext cx="76490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3DE79-9394-CE4D-B3D9-B1E9F5BFD092}" type="slidenum">
              <a:rPr kumimoji="0" lang="en-US" sz="1100" b="0" i="0" u="none" strike="noStrike" kern="1200" cap="none" spc="0" normalizeH="0" baseline="0" noProof="0" smtClean="0">
                <a:ln>
                  <a:noFill/>
                </a:ln>
                <a:solidFill>
                  <a:srgbClr val="FD6E39"/>
                </a:solidFill>
                <a:effectLst/>
                <a:uLnTx/>
                <a:uFillTx/>
                <a:latin typeface="Arial Nova Light"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100" b="0" i="0" u="none" strike="noStrike" kern="1200" cap="none" spc="0" normalizeH="0" baseline="0" noProof="0" dirty="0">
              <a:ln>
                <a:noFill/>
              </a:ln>
              <a:solidFill>
                <a:srgbClr val="FD6E39"/>
              </a:solidFill>
              <a:effectLst/>
              <a:uLnTx/>
              <a:uFillTx/>
              <a:latin typeface="Arial Nova Light" panose="020B0504020202020204" pitchFamily="34" charset="0"/>
              <a:ea typeface="+mn-ea"/>
              <a:cs typeface="+mn-cs"/>
            </a:endParaRPr>
          </a:p>
        </p:txBody>
      </p:sp>
      <p:sp>
        <p:nvSpPr>
          <p:cNvPr id="8" name="TextBox 7">
            <a:extLst>
              <a:ext uri="{FF2B5EF4-FFF2-40B4-BE49-F238E27FC236}">
                <a16:creationId xmlns:a16="http://schemas.microsoft.com/office/drawing/2014/main" id="{777BAA1E-6DF5-8273-976C-637A01C84F5C}"/>
              </a:ext>
            </a:extLst>
          </p:cNvPr>
          <p:cNvSpPr txBox="1"/>
          <p:nvPr/>
        </p:nvSpPr>
        <p:spPr>
          <a:xfrm>
            <a:off x="218198" y="785641"/>
            <a:ext cx="11531230" cy="2000548"/>
          </a:xfrm>
          <a:prstGeom prst="rect">
            <a:avLst/>
          </a:prstGeom>
          <a:noFill/>
        </p:spPr>
        <p:txBody>
          <a:bodyPr wrap="square">
            <a:spAutoFit/>
          </a:bodyPr>
          <a:lstStyle/>
          <a:p>
            <a:pPr algn="ctr"/>
            <a:r>
              <a:rPr lang="en-GB" sz="1400" b="1" dirty="0">
                <a:solidFill>
                  <a:schemeClr val="accent1"/>
                </a:solidFill>
              </a:rPr>
              <a:t>What is ISO27001</a:t>
            </a:r>
            <a:endParaRPr lang="en-GB" sz="1400" dirty="0">
              <a:solidFill>
                <a:srgbClr val="787878"/>
              </a:solidFill>
            </a:endParaRPr>
          </a:p>
          <a:p>
            <a:pPr algn="ctr"/>
            <a:endParaRPr lang="en-GB" sz="1400" dirty="0"/>
          </a:p>
          <a:p>
            <a:pPr algn="ctr"/>
            <a:r>
              <a:rPr lang="en-GB" sz="1200" dirty="0"/>
              <a:t>ISO 27001 is the international standard for Information Security and sets out a framework for all organisations to establish, implement, operate, monitor, review, maintain and continually improve an ISMS (Information Security Management System).</a:t>
            </a:r>
          </a:p>
          <a:p>
            <a:pPr algn="ctr"/>
            <a:endParaRPr lang="en-GB" sz="1200" dirty="0"/>
          </a:p>
          <a:p>
            <a:pPr algn="ctr"/>
            <a:r>
              <a:rPr lang="en-GB" sz="1200" dirty="0"/>
              <a:t>The standard is recognised worldwide as proof that an organisation’s information security management is aligned with best practice. </a:t>
            </a:r>
          </a:p>
          <a:p>
            <a:pPr algn="ctr"/>
            <a:endParaRPr lang="en-GB" sz="1200" dirty="0"/>
          </a:p>
          <a:p>
            <a:pPr algn="ctr"/>
            <a:r>
              <a:rPr lang="en-GB" sz="1200" dirty="0"/>
              <a:t>This framework’s purpose is to protect companies’ information in a systematic and cost-effective way, regardless of their size or industry.</a:t>
            </a:r>
          </a:p>
          <a:p>
            <a:pPr algn="ctr"/>
            <a:endParaRPr lang="en-GB" sz="1200" dirty="0"/>
          </a:p>
          <a:p>
            <a:pPr algn="ctr"/>
            <a:r>
              <a:rPr lang="en-GB" sz="1200" b="1" dirty="0"/>
              <a:t>Core Principles: Availability, Integrity &amp; Confidentiality</a:t>
            </a:r>
          </a:p>
        </p:txBody>
      </p:sp>
      <p:sp>
        <p:nvSpPr>
          <p:cNvPr id="10" name="TextBox 9">
            <a:extLst>
              <a:ext uri="{FF2B5EF4-FFF2-40B4-BE49-F238E27FC236}">
                <a16:creationId xmlns:a16="http://schemas.microsoft.com/office/drawing/2014/main" id="{347B3E05-4E28-CA6F-6F36-A59719FBE5C4}"/>
              </a:ext>
            </a:extLst>
          </p:cNvPr>
          <p:cNvSpPr txBox="1"/>
          <p:nvPr/>
        </p:nvSpPr>
        <p:spPr>
          <a:xfrm>
            <a:off x="218198" y="2849500"/>
            <a:ext cx="11531230" cy="553998"/>
          </a:xfrm>
          <a:prstGeom prst="rect">
            <a:avLst/>
          </a:prstGeom>
          <a:noFill/>
        </p:spPr>
        <p:txBody>
          <a:bodyPr wrap="square">
            <a:spAutoFit/>
          </a:bodyPr>
          <a:lstStyle/>
          <a:p>
            <a:pPr algn="ctr"/>
            <a:r>
              <a:rPr lang="en-GB" sz="1400" b="1" dirty="0">
                <a:solidFill>
                  <a:schemeClr val="accent1"/>
                </a:solidFill>
              </a:rPr>
              <a:t>Key Benefits</a:t>
            </a:r>
          </a:p>
          <a:p>
            <a:endParaRPr lang="en-GB" sz="1600" dirty="0"/>
          </a:p>
        </p:txBody>
      </p:sp>
      <p:sp>
        <p:nvSpPr>
          <p:cNvPr id="12" name="Rectangle: Rounded Corners 11">
            <a:extLst>
              <a:ext uri="{FF2B5EF4-FFF2-40B4-BE49-F238E27FC236}">
                <a16:creationId xmlns:a16="http://schemas.microsoft.com/office/drawing/2014/main" id="{C29CB5D4-5E65-774B-F6BF-92A4744E20B1}"/>
              </a:ext>
            </a:extLst>
          </p:cNvPr>
          <p:cNvSpPr/>
          <p:nvPr/>
        </p:nvSpPr>
        <p:spPr>
          <a:xfrm>
            <a:off x="1024128" y="4292476"/>
            <a:ext cx="10340930" cy="30861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1400" dirty="0">
                <a:solidFill>
                  <a:schemeClr val="tx1"/>
                </a:solidFill>
              </a:rPr>
              <a:t>Lower costs – supports the prevention of security incidents by implementing best practice standards</a:t>
            </a:r>
          </a:p>
        </p:txBody>
      </p:sp>
      <p:sp>
        <p:nvSpPr>
          <p:cNvPr id="13" name="Rectangle: Rounded Corners 12">
            <a:extLst>
              <a:ext uri="{FF2B5EF4-FFF2-40B4-BE49-F238E27FC236}">
                <a16:creationId xmlns:a16="http://schemas.microsoft.com/office/drawing/2014/main" id="{C3CB4EAF-6F50-33BE-315B-199618E3F2F0}"/>
              </a:ext>
            </a:extLst>
          </p:cNvPr>
          <p:cNvSpPr/>
          <p:nvPr/>
        </p:nvSpPr>
        <p:spPr>
          <a:xfrm>
            <a:off x="1024128" y="3784393"/>
            <a:ext cx="10340930" cy="30861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1400" dirty="0">
                <a:solidFill>
                  <a:schemeClr val="tx1"/>
                </a:solidFill>
              </a:rPr>
              <a:t>Competitive advantage – supports wining customer contracts by assuring we keep their information security safe </a:t>
            </a:r>
          </a:p>
        </p:txBody>
      </p:sp>
      <p:sp>
        <p:nvSpPr>
          <p:cNvPr id="14" name="Rectangle: Rounded Corners 13">
            <a:extLst>
              <a:ext uri="{FF2B5EF4-FFF2-40B4-BE49-F238E27FC236}">
                <a16:creationId xmlns:a16="http://schemas.microsoft.com/office/drawing/2014/main" id="{3D260565-CB64-D832-0311-37D72D63C849}"/>
              </a:ext>
            </a:extLst>
          </p:cNvPr>
          <p:cNvSpPr/>
          <p:nvPr/>
        </p:nvSpPr>
        <p:spPr>
          <a:xfrm>
            <a:off x="1024127" y="3279463"/>
            <a:ext cx="10340930" cy="308611"/>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1400" dirty="0">
                <a:solidFill>
                  <a:schemeClr val="tx1"/>
                </a:solidFill>
              </a:rPr>
              <a:t>Compliance with legal requirements – provides a methodology for information security policies to support such as GDPR</a:t>
            </a:r>
          </a:p>
        </p:txBody>
      </p:sp>
      <p:sp>
        <p:nvSpPr>
          <p:cNvPr id="15" name="Rectangle: Rounded Corners 14">
            <a:extLst>
              <a:ext uri="{FF2B5EF4-FFF2-40B4-BE49-F238E27FC236}">
                <a16:creationId xmlns:a16="http://schemas.microsoft.com/office/drawing/2014/main" id="{04512302-352B-A937-C55B-0AE4F1372287}"/>
              </a:ext>
            </a:extLst>
          </p:cNvPr>
          <p:cNvSpPr/>
          <p:nvPr/>
        </p:nvSpPr>
        <p:spPr>
          <a:xfrm>
            <a:off x="1024128" y="4745553"/>
            <a:ext cx="10340930" cy="308611"/>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1400" dirty="0">
                <a:solidFill>
                  <a:schemeClr val="tx1"/>
                </a:solidFill>
              </a:rPr>
              <a:t>Better organisation – encourages companies to write down main processes to support Information Security</a:t>
            </a:r>
          </a:p>
        </p:txBody>
      </p:sp>
      <p:sp>
        <p:nvSpPr>
          <p:cNvPr id="16" name="TextBox 15">
            <a:extLst>
              <a:ext uri="{FF2B5EF4-FFF2-40B4-BE49-F238E27FC236}">
                <a16:creationId xmlns:a16="http://schemas.microsoft.com/office/drawing/2014/main" id="{FA5FBD32-D176-6473-2F90-817042ED73AA}"/>
              </a:ext>
            </a:extLst>
          </p:cNvPr>
          <p:cNvSpPr txBox="1"/>
          <p:nvPr/>
        </p:nvSpPr>
        <p:spPr>
          <a:xfrm>
            <a:off x="769083" y="5183909"/>
            <a:ext cx="10762487" cy="1343958"/>
          </a:xfrm>
          <a:prstGeom prst="rect">
            <a:avLst/>
          </a:prstGeom>
          <a:noFill/>
        </p:spPr>
        <p:txBody>
          <a:bodyPr wrap="square">
            <a:spAutoFit/>
          </a:bodyPr>
          <a:lstStyle/>
          <a:p>
            <a:pPr algn="ctr"/>
            <a:r>
              <a:rPr lang="en-GB" sz="1400" b="1" dirty="0">
                <a:solidFill>
                  <a:schemeClr val="accent1"/>
                </a:solidFill>
              </a:rPr>
              <a:t>Did you know? </a:t>
            </a:r>
            <a:endParaRPr lang="en-GB" sz="1400" b="1" dirty="0"/>
          </a:p>
          <a:p>
            <a:pPr lvl="0" algn="ctr">
              <a:spcBef>
                <a:spcPts val="400"/>
              </a:spcBef>
              <a:spcAft>
                <a:spcPts val="400"/>
              </a:spcAft>
              <a:defRPr/>
            </a:pPr>
            <a:r>
              <a:rPr lang="en-GB" sz="1200" dirty="0"/>
              <a:t>In</a:t>
            </a:r>
            <a:r>
              <a:rPr lang="en-GB" sz="1200" b="1" dirty="0"/>
              <a:t> </a:t>
            </a:r>
            <a:r>
              <a:rPr lang="en-GB" sz="1200" dirty="0"/>
              <a:t>2017, due to vulnerabilities and unpatched systems, a company lost sensitive information for 147 million customers - costing 700M. </a:t>
            </a:r>
          </a:p>
          <a:p>
            <a:pPr lvl="0" algn="ctr">
              <a:spcBef>
                <a:spcPts val="400"/>
              </a:spcBef>
              <a:spcAft>
                <a:spcPts val="400"/>
              </a:spcAft>
              <a:defRPr/>
            </a:pPr>
            <a:r>
              <a:rPr lang="en-GB" sz="1200" dirty="0"/>
              <a:t>Findings showed the foundational elements of cyber and information security were not implemented and no processes were written. This could have been avoided using an Information Security Management System to implement best practice.</a:t>
            </a:r>
          </a:p>
          <a:p>
            <a:endParaRPr lang="en-GB" sz="1600" b="1" dirty="0"/>
          </a:p>
        </p:txBody>
      </p:sp>
    </p:spTree>
    <p:extLst>
      <p:ext uri="{BB962C8B-B14F-4D97-AF65-F5344CB8AC3E}">
        <p14:creationId xmlns:p14="http://schemas.microsoft.com/office/powerpoint/2010/main" val="247318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animBg="1"/>
      <p:bldP spid="13" grpId="0" animBg="1"/>
      <p:bldP spid="14" grpId="0" animBg="1"/>
      <p:bldP spid="15"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6E1C60-BB45-C876-5956-ED2F441E071F}"/>
              </a:ext>
            </a:extLst>
          </p:cNvPr>
          <p:cNvSpPr>
            <a:spLocks noGrp="1"/>
          </p:cNvSpPr>
          <p:nvPr>
            <p:ph type="body" sz="quarter" idx="16"/>
          </p:nvPr>
        </p:nvSpPr>
        <p:spPr>
          <a:xfrm>
            <a:off x="382794" y="247794"/>
            <a:ext cx="7264100" cy="455457"/>
          </a:xfrm>
        </p:spPr>
        <p:txBody>
          <a:bodyPr>
            <a:normAutofit/>
          </a:bodyPr>
          <a:lstStyle/>
          <a:p>
            <a:pPr algn="l"/>
            <a:r>
              <a:rPr lang="en-GB" b="1" dirty="0"/>
              <a:t>ISO27001 Framework</a:t>
            </a:r>
          </a:p>
        </p:txBody>
      </p:sp>
      <p:sp>
        <p:nvSpPr>
          <p:cNvPr id="8" name="TextBox 7">
            <a:extLst>
              <a:ext uri="{FF2B5EF4-FFF2-40B4-BE49-F238E27FC236}">
                <a16:creationId xmlns:a16="http://schemas.microsoft.com/office/drawing/2014/main" id="{777BAA1E-6DF5-8273-976C-637A01C84F5C}"/>
              </a:ext>
            </a:extLst>
          </p:cNvPr>
          <p:cNvSpPr txBox="1"/>
          <p:nvPr/>
        </p:nvSpPr>
        <p:spPr>
          <a:xfrm>
            <a:off x="303645" y="1083782"/>
            <a:ext cx="11584709" cy="738664"/>
          </a:xfrm>
          <a:prstGeom prst="rect">
            <a:avLst/>
          </a:prstGeom>
          <a:noFill/>
        </p:spPr>
        <p:txBody>
          <a:bodyPr wrap="square">
            <a:spAutoFit/>
          </a:bodyPr>
          <a:lstStyle/>
          <a:p>
            <a:r>
              <a:rPr lang="en-GB" sz="1400" dirty="0">
                <a:solidFill>
                  <a:sysClr val="windowText" lastClr="000000"/>
                </a:solidFill>
              </a:rPr>
              <a:t>The ISO27001 Framework mandates that the Plan, Do, Check, Act cycle (PDCA) is used to create and develop the ISMS. The Management Clauses define the ‘groundwork’ for the system. This supports the development of controls, standards, operating procedures and then how we will continuously improvement to ensure a robust Information Security Management System.  The diagram below demonstrates the key ‘Management Clauses’. </a:t>
            </a:r>
            <a:endParaRPr lang="en-GB" sz="1200" dirty="0">
              <a:solidFill>
                <a:sysClr val="windowText" lastClr="000000"/>
              </a:solidFill>
            </a:endParaRPr>
          </a:p>
        </p:txBody>
      </p:sp>
      <p:sp>
        <p:nvSpPr>
          <p:cNvPr id="11" name="Rectangle: Rounded Corners 10">
            <a:extLst>
              <a:ext uri="{FF2B5EF4-FFF2-40B4-BE49-F238E27FC236}">
                <a16:creationId xmlns:a16="http://schemas.microsoft.com/office/drawing/2014/main" id="{6E48E240-79B0-87BC-0B98-7DA9BBA6DAC9}"/>
              </a:ext>
            </a:extLst>
          </p:cNvPr>
          <p:cNvSpPr/>
          <p:nvPr/>
        </p:nvSpPr>
        <p:spPr>
          <a:xfrm>
            <a:off x="3103687" y="2460149"/>
            <a:ext cx="1993392" cy="4668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a:solidFill>
                  <a:sysClr val="windowText" lastClr="000000"/>
                </a:solidFill>
              </a:rPr>
              <a:t>4: Context of the organisation</a:t>
            </a:r>
          </a:p>
        </p:txBody>
      </p:sp>
      <p:sp>
        <p:nvSpPr>
          <p:cNvPr id="17" name="Rectangle: Rounded Corners 16">
            <a:extLst>
              <a:ext uri="{FF2B5EF4-FFF2-40B4-BE49-F238E27FC236}">
                <a16:creationId xmlns:a16="http://schemas.microsoft.com/office/drawing/2014/main" id="{8BD440EC-6D87-69AD-41B7-3CBEC276BFDB}"/>
              </a:ext>
            </a:extLst>
          </p:cNvPr>
          <p:cNvSpPr/>
          <p:nvPr/>
        </p:nvSpPr>
        <p:spPr>
          <a:xfrm>
            <a:off x="5167183" y="2460149"/>
            <a:ext cx="4887198" cy="44549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GB" sz="1200" dirty="0">
                <a:solidFill>
                  <a:sysClr val="windowText" lastClr="000000"/>
                </a:solidFill>
              </a:rPr>
              <a:t>Identify the needs of stakeholders and clarify their needs and interests</a:t>
            </a:r>
          </a:p>
          <a:p>
            <a:pPr marL="285750" indent="-285750">
              <a:buFont typeface="Arial" panose="020B0604020202020204" pitchFamily="34" charset="0"/>
              <a:buChar char="•"/>
            </a:pPr>
            <a:r>
              <a:rPr lang="en-GB" sz="1200" dirty="0">
                <a:solidFill>
                  <a:sysClr val="windowText" lastClr="000000"/>
                </a:solidFill>
              </a:rPr>
              <a:t>Define the scope of the ISMS, including Exec Level</a:t>
            </a:r>
          </a:p>
        </p:txBody>
      </p:sp>
      <p:sp>
        <p:nvSpPr>
          <p:cNvPr id="18" name="Rectangle: Rounded Corners 17">
            <a:extLst>
              <a:ext uri="{FF2B5EF4-FFF2-40B4-BE49-F238E27FC236}">
                <a16:creationId xmlns:a16="http://schemas.microsoft.com/office/drawing/2014/main" id="{7C2CB6BA-805C-C9A8-1B8B-4EACC98199F8}"/>
              </a:ext>
            </a:extLst>
          </p:cNvPr>
          <p:cNvSpPr/>
          <p:nvPr/>
        </p:nvSpPr>
        <p:spPr>
          <a:xfrm>
            <a:off x="3103687" y="3027134"/>
            <a:ext cx="1993392" cy="43248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a:solidFill>
                  <a:sysClr val="windowText" lastClr="000000"/>
                </a:solidFill>
              </a:rPr>
              <a:t>5: Leadership</a:t>
            </a:r>
          </a:p>
        </p:txBody>
      </p:sp>
      <p:sp>
        <p:nvSpPr>
          <p:cNvPr id="19" name="Rectangle: Rounded Corners 18">
            <a:extLst>
              <a:ext uri="{FF2B5EF4-FFF2-40B4-BE49-F238E27FC236}">
                <a16:creationId xmlns:a16="http://schemas.microsoft.com/office/drawing/2014/main" id="{3378B666-70D2-DC8F-5699-D4D45DDA1EBD}"/>
              </a:ext>
            </a:extLst>
          </p:cNvPr>
          <p:cNvSpPr/>
          <p:nvPr/>
        </p:nvSpPr>
        <p:spPr>
          <a:xfrm>
            <a:off x="5167183" y="3014125"/>
            <a:ext cx="4887198" cy="44549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GB" sz="1200" dirty="0">
                <a:solidFill>
                  <a:sysClr val="windowText" lastClr="000000"/>
                </a:solidFill>
              </a:rPr>
              <a:t>Obtain commitment from leadership and establish policies </a:t>
            </a:r>
          </a:p>
          <a:p>
            <a:pPr marL="285750" indent="-285750">
              <a:buFont typeface="Arial" panose="020B0604020202020204" pitchFamily="34" charset="0"/>
              <a:buChar char="•"/>
            </a:pPr>
            <a:r>
              <a:rPr lang="en-GB" sz="1200" dirty="0">
                <a:solidFill>
                  <a:sysClr val="windowText" lastClr="000000"/>
                </a:solidFill>
              </a:rPr>
              <a:t>Define roles and responsibilities </a:t>
            </a:r>
          </a:p>
        </p:txBody>
      </p:sp>
      <p:sp>
        <p:nvSpPr>
          <p:cNvPr id="20" name="Rectangle: Rounded Corners 19">
            <a:extLst>
              <a:ext uri="{FF2B5EF4-FFF2-40B4-BE49-F238E27FC236}">
                <a16:creationId xmlns:a16="http://schemas.microsoft.com/office/drawing/2014/main" id="{E3B76706-B7F4-393A-34F5-910EFE779276}"/>
              </a:ext>
            </a:extLst>
          </p:cNvPr>
          <p:cNvSpPr/>
          <p:nvPr/>
        </p:nvSpPr>
        <p:spPr>
          <a:xfrm>
            <a:off x="3103687" y="3557564"/>
            <a:ext cx="1993392" cy="4177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a:solidFill>
                  <a:sysClr val="windowText" lastClr="000000"/>
                </a:solidFill>
              </a:rPr>
              <a:t>6: Planning</a:t>
            </a:r>
          </a:p>
        </p:txBody>
      </p:sp>
      <p:sp>
        <p:nvSpPr>
          <p:cNvPr id="21" name="Rectangle: Rounded Corners 20">
            <a:extLst>
              <a:ext uri="{FF2B5EF4-FFF2-40B4-BE49-F238E27FC236}">
                <a16:creationId xmlns:a16="http://schemas.microsoft.com/office/drawing/2014/main" id="{ECF27972-5765-8393-5631-47F549904A31}"/>
              </a:ext>
            </a:extLst>
          </p:cNvPr>
          <p:cNvSpPr/>
          <p:nvPr/>
        </p:nvSpPr>
        <p:spPr>
          <a:xfrm>
            <a:off x="5167183" y="3543696"/>
            <a:ext cx="4887198" cy="44549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GB" sz="1200" dirty="0">
                <a:solidFill>
                  <a:sysClr val="windowText" lastClr="000000"/>
                </a:solidFill>
              </a:rPr>
              <a:t>Assess risks and vulnerabilities, as well as opportunities to improve information security </a:t>
            </a:r>
          </a:p>
        </p:txBody>
      </p:sp>
      <p:sp>
        <p:nvSpPr>
          <p:cNvPr id="22" name="Rectangle: Rounded Corners 21">
            <a:extLst>
              <a:ext uri="{FF2B5EF4-FFF2-40B4-BE49-F238E27FC236}">
                <a16:creationId xmlns:a16="http://schemas.microsoft.com/office/drawing/2014/main" id="{26D6156D-55F1-8F46-E447-7373A25E94BC}"/>
              </a:ext>
            </a:extLst>
          </p:cNvPr>
          <p:cNvSpPr/>
          <p:nvPr/>
        </p:nvSpPr>
        <p:spPr>
          <a:xfrm>
            <a:off x="3103687" y="4054338"/>
            <a:ext cx="1993392" cy="4454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1200" dirty="0">
                <a:solidFill>
                  <a:sysClr val="windowText" lastClr="000000"/>
                </a:solidFill>
              </a:rPr>
              <a:t>7: Support </a:t>
            </a:r>
          </a:p>
        </p:txBody>
      </p:sp>
      <p:sp>
        <p:nvSpPr>
          <p:cNvPr id="23" name="Rectangle: Rounded Corners 22">
            <a:extLst>
              <a:ext uri="{FF2B5EF4-FFF2-40B4-BE49-F238E27FC236}">
                <a16:creationId xmlns:a16="http://schemas.microsoft.com/office/drawing/2014/main" id="{E6C94F27-8FFF-621F-45D8-6C6820F53088}"/>
              </a:ext>
            </a:extLst>
          </p:cNvPr>
          <p:cNvSpPr/>
          <p:nvPr/>
        </p:nvSpPr>
        <p:spPr>
          <a:xfrm>
            <a:off x="5167183" y="4054338"/>
            <a:ext cx="4887198" cy="44549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n-GB" sz="1200" dirty="0">
                <a:solidFill>
                  <a:sysClr val="windowText" lastClr="000000"/>
                </a:solidFill>
              </a:rPr>
              <a:t>Define and document resources for maintaining the ISMS</a:t>
            </a:r>
          </a:p>
        </p:txBody>
      </p:sp>
      <p:sp>
        <p:nvSpPr>
          <p:cNvPr id="24" name="Rectangle: Rounded Corners 23">
            <a:extLst>
              <a:ext uri="{FF2B5EF4-FFF2-40B4-BE49-F238E27FC236}">
                <a16:creationId xmlns:a16="http://schemas.microsoft.com/office/drawing/2014/main" id="{FD69885C-6AF2-EBA7-F69B-1B2199375001}"/>
              </a:ext>
            </a:extLst>
          </p:cNvPr>
          <p:cNvSpPr/>
          <p:nvPr/>
        </p:nvSpPr>
        <p:spPr>
          <a:xfrm>
            <a:off x="3103687" y="4574584"/>
            <a:ext cx="1993392" cy="44549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1200" dirty="0">
                <a:solidFill>
                  <a:sysClr val="windowText" lastClr="000000"/>
                </a:solidFill>
              </a:rPr>
              <a:t>8: Operation</a:t>
            </a:r>
          </a:p>
        </p:txBody>
      </p:sp>
      <p:sp>
        <p:nvSpPr>
          <p:cNvPr id="25" name="Rectangle: Rounded Corners 24">
            <a:extLst>
              <a:ext uri="{FF2B5EF4-FFF2-40B4-BE49-F238E27FC236}">
                <a16:creationId xmlns:a16="http://schemas.microsoft.com/office/drawing/2014/main" id="{AEBD0FC7-5F89-05F0-CE36-18378D83FBAB}"/>
              </a:ext>
            </a:extLst>
          </p:cNvPr>
          <p:cNvSpPr/>
          <p:nvPr/>
        </p:nvSpPr>
        <p:spPr>
          <a:xfrm>
            <a:off x="5167183" y="4571523"/>
            <a:ext cx="4887198" cy="44549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n-GB" sz="1200" dirty="0">
                <a:solidFill>
                  <a:sysClr val="windowText" lastClr="000000"/>
                </a:solidFill>
              </a:rPr>
              <a:t>Define risk treatment plans and implement controls</a:t>
            </a:r>
          </a:p>
        </p:txBody>
      </p:sp>
      <p:sp>
        <p:nvSpPr>
          <p:cNvPr id="26" name="Rectangle: Rounded Corners 25">
            <a:extLst>
              <a:ext uri="{FF2B5EF4-FFF2-40B4-BE49-F238E27FC236}">
                <a16:creationId xmlns:a16="http://schemas.microsoft.com/office/drawing/2014/main" id="{43ED24FA-492B-EB95-198B-0214F6ABF1AC}"/>
              </a:ext>
            </a:extLst>
          </p:cNvPr>
          <p:cNvSpPr/>
          <p:nvPr/>
        </p:nvSpPr>
        <p:spPr>
          <a:xfrm>
            <a:off x="3103687" y="5140637"/>
            <a:ext cx="1993392" cy="41625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GB" sz="1200" dirty="0">
                <a:solidFill>
                  <a:sysClr val="windowText" lastClr="000000"/>
                </a:solidFill>
              </a:rPr>
              <a:t>9: Performance evaluation</a:t>
            </a:r>
          </a:p>
        </p:txBody>
      </p:sp>
      <p:sp>
        <p:nvSpPr>
          <p:cNvPr id="27" name="Rectangle: Rounded Corners 26">
            <a:extLst>
              <a:ext uri="{FF2B5EF4-FFF2-40B4-BE49-F238E27FC236}">
                <a16:creationId xmlns:a16="http://schemas.microsoft.com/office/drawing/2014/main" id="{C6B86802-1F15-99A6-6BA4-B9150A1FAAF4}"/>
              </a:ext>
            </a:extLst>
          </p:cNvPr>
          <p:cNvSpPr/>
          <p:nvPr/>
        </p:nvSpPr>
        <p:spPr>
          <a:xfrm>
            <a:off x="5167183" y="5125499"/>
            <a:ext cx="4887198" cy="44549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GB" sz="1200" dirty="0">
                <a:solidFill>
                  <a:sysClr val="windowText" lastClr="000000"/>
                </a:solidFill>
              </a:rPr>
              <a:t>Monitor, measure and assess control effectiveness </a:t>
            </a:r>
          </a:p>
          <a:p>
            <a:pPr marL="285750" indent="-285750">
              <a:buFont typeface="Arial" panose="020B0604020202020204" pitchFamily="34" charset="0"/>
              <a:buChar char="•"/>
            </a:pPr>
            <a:r>
              <a:rPr lang="en-GB" sz="1200" dirty="0">
                <a:solidFill>
                  <a:sysClr val="windowText" lastClr="000000"/>
                </a:solidFill>
              </a:rPr>
              <a:t>Conduct internal audits and management reviews </a:t>
            </a:r>
          </a:p>
        </p:txBody>
      </p:sp>
      <p:sp>
        <p:nvSpPr>
          <p:cNvPr id="28" name="Rectangle: Rounded Corners 27">
            <a:extLst>
              <a:ext uri="{FF2B5EF4-FFF2-40B4-BE49-F238E27FC236}">
                <a16:creationId xmlns:a16="http://schemas.microsoft.com/office/drawing/2014/main" id="{F2612515-2F79-AD88-4608-D8722C39672B}"/>
              </a:ext>
            </a:extLst>
          </p:cNvPr>
          <p:cNvSpPr/>
          <p:nvPr/>
        </p:nvSpPr>
        <p:spPr>
          <a:xfrm>
            <a:off x="3095490" y="5675828"/>
            <a:ext cx="1993392" cy="41625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sz="1200" dirty="0">
                <a:solidFill>
                  <a:sysClr val="windowText" lastClr="000000"/>
                </a:solidFill>
              </a:rPr>
              <a:t>10: Improvement</a:t>
            </a:r>
          </a:p>
        </p:txBody>
      </p:sp>
      <p:sp>
        <p:nvSpPr>
          <p:cNvPr id="29" name="Rectangle: Rounded Corners 28">
            <a:extLst>
              <a:ext uri="{FF2B5EF4-FFF2-40B4-BE49-F238E27FC236}">
                <a16:creationId xmlns:a16="http://schemas.microsoft.com/office/drawing/2014/main" id="{9DD9C433-F932-92FC-53FD-A2B726020803}"/>
              </a:ext>
            </a:extLst>
          </p:cNvPr>
          <p:cNvSpPr/>
          <p:nvPr/>
        </p:nvSpPr>
        <p:spPr>
          <a:xfrm>
            <a:off x="5167183" y="5687774"/>
            <a:ext cx="4887198" cy="40430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285750" indent="-285750">
              <a:buFont typeface="Arial" panose="020B0604020202020204" pitchFamily="34" charset="0"/>
              <a:buChar char="•"/>
            </a:pPr>
            <a:r>
              <a:rPr lang="en-GB" sz="1200" dirty="0">
                <a:solidFill>
                  <a:sysClr val="windowText" lastClr="000000"/>
                </a:solidFill>
              </a:rPr>
              <a:t>Identify nonconformities and corrective actions </a:t>
            </a:r>
          </a:p>
        </p:txBody>
      </p:sp>
      <p:sp>
        <p:nvSpPr>
          <p:cNvPr id="30" name="Rectangle: Rounded Corners 29">
            <a:extLst>
              <a:ext uri="{FF2B5EF4-FFF2-40B4-BE49-F238E27FC236}">
                <a16:creationId xmlns:a16="http://schemas.microsoft.com/office/drawing/2014/main" id="{EBBDCD33-820E-F113-1235-271D9DFCA110}"/>
              </a:ext>
            </a:extLst>
          </p:cNvPr>
          <p:cNvSpPr/>
          <p:nvPr/>
        </p:nvSpPr>
        <p:spPr>
          <a:xfrm>
            <a:off x="3103687" y="2062673"/>
            <a:ext cx="6950694" cy="27883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200" b="1" dirty="0">
                <a:solidFill>
                  <a:sysClr val="windowText" lastClr="000000"/>
                </a:solidFill>
              </a:rPr>
              <a:t>Management Clauses</a:t>
            </a:r>
          </a:p>
        </p:txBody>
      </p:sp>
      <p:sp>
        <p:nvSpPr>
          <p:cNvPr id="43" name="Rectangle: Rounded Corners 42">
            <a:extLst>
              <a:ext uri="{FF2B5EF4-FFF2-40B4-BE49-F238E27FC236}">
                <a16:creationId xmlns:a16="http://schemas.microsoft.com/office/drawing/2014/main" id="{7743FDCA-3C7A-7FD0-D496-67D25F9C996A}"/>
              </a:ext>
            </a:extLst>
          </p:cNvPr>
          <p:cNvSpPr/>
          <p:nvPr/>
        </p:nvSpPr>
        <p:spPr>
          <a:xfrm>
            <a:off x="394573" y="2450838"/>
            <a:ext cx="2219035" cy="15232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200" b="1" dirty="0">
                <a:solidFill>
                  <a:sysClr val="windowText" lastClr="000000"/>
                </a:solidFill>
              </a:rPr>
              <a:t>Plan; Establish the ISMS</a:t>
            </a:r>
          </a:p>
        </p:txBody>
      </p:sp>
      <p:sp>
        <p:nvSpPr>
          <p:cNvPr id="44" name="Rectangle: Rounded Corners 43">
            <a:extLst>
              <a:ext uri="{FF2B5EF4-FFF2-40B4-BE49-F238E27FC236}">
                <a16:creationId xmlns:a16="http://schemas.microsoft.com/office/drawing/2014/main" id="{AE0E9501-7F6B-606C-507E-254F6E7C243E}"/>
              </a:ext>
            </a:extLst>
          </p:cNvPr>
          <p:cNvSpPr/>
          <p:nvPr/>
        </p:nvSpPr>
        <p:spPr>
          <a:xfrm>
            <a:off x="394575" y="4085842"/>
            <a:ext cx="2219035" cy="93987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1200" b="1" dirty="0">
                <a:solidFill>
                  <a:sysClr val="windowText" lastClr="000000"/>
                </a:solidFill>
              </a:rPr>
              <a:t>Do; Implement and Operate the ISMS </a:t>
            </a:r>
          </a:p>
        </p:txBody>
      </p:sp>
      <p:sp>
        <p:nvSpPr>
          <p:cNvPr id="45" name="Rectangle: Rounded Corners 44">
            <a:extLst>
              <a:ext uri="{FF2B5EF4-FFF2-40B4-BE49-F238E27FC236}">
                <a16:creationId xmlns:a16="http://schemas.microsoft.com/office/drawing/2014/main" id="{D29EAD41-3581-E4FB-920C-63678E806DB4}"/>
              </a:ext>
            </a:extLst>
          </p:cNvPr>
          <p:cNvSpPr/>
          <p:nvPr/>
        </p:nvSpPr>
        <p:spPr>
          <a:xfrm>
            <a:off x="394574" y="5127540"/>
            <a:ext cx="2219035" cy="44549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GB" sz="1200" b="1" dirty="0">
                <a:solidFill>
                  <a:sysClr val="windowText" lastClr="000000"/>
                </a:solidFill>
              </a:rPr>
              <a:t>Check; effectiveness</a:t>
            </a:r>
          </a:p>
        </p:txBody>
      </p:sp>
      <p:sp>
        <p:nvSpPr>
          <p:cNvPr id="46" name="Rectangle: Rounded Corners 45">
            <a:extLst>
              <a:ext uri="{FF2B5EF4-FFF2-40B4-BE49-F238E27FC236}">
                <a16:creationId xmlns:a16="http://schemas.microsoft.com/office/drawing/2014/main" id="{FD60A5C1-A854-69B1-526A-1B43DEA6F844}"/>
              </a:ext>
            </a:extLst>
          </p:cNvPr>
          <p:cNvSpPr/>
          <p:nvPr/>
        </p:nvSpPr>
        <p:spPr>
          <a:xfrm>
            <a:off x="394574" y="5643648"/>
            <a:ext cx="2219035" cy="39084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sz="1200" b="1" dirty="0">
                <a:solidFill>
                  <a:sysClr val="windowText" lastClr="000000"/>
                </a:solidFill>
              </a:rPr>
              <a:t>Act; on improvements </a:t>
            </a:r>
          </a:p>
        </p:txBody>
      </p:sp>
      <p:sp>
        <p:nvSpPr>
          <p:cNvPr id="2" name="Rectangle: Rounded Corners 1">
            <a:extLst>
              <a:ext uri="{FF2B5EF4-FFF2-40B4-BE49-F238E27FC236}">
                <a16:creationId xmlns:a16="http://schemas.microsoft.com/office/drawing/2014/main" id="{24BAC032-7ED5-FF4B-8D29-830C5166D005}"/>
              </a:ext>
            </a:extLst>
          </p:cNvPr>
          <p:cNvSpPr/>
          <p:nvPr/>
        </p:nvSpPr>
        <p:spPr>
          <a:xfrm>
            <a:off x="269653" y="2062672"/>
            <a:ext cx="2495033" cy="4155011"/>
          </a:xfrm>
          <a:prstGeom prst="roundRect">
            <a:avLst/>
          </a:prstGeom>
          <a:noFill/>
          <a:ln>
            <a:prstDash val="dashDot"/>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200" b="1" dirty="0">
              <a:solidFill>
                <a:sysClr val="windowText" lastClr="000000"/>
              </a:solidFill>
            </a:endParaRPr>
          </a:p>
          <a:p>
            <a:pPr algn="ctr"/>
            <a:endParaRPr lang="en-GB" sz="1200" b="1" dirty="0">
              <a:solidFill>
                <a:sysClr val="windowText" lastClr="000000"/>
              </a:solidFill>
            </a:endParaRPr>
          </a:p>
          <a:p>
            <a:pPr algn="ctr"/>
            <a:endParaRPr lang="en-GB" sz="1200" b="1" dirty="0">
              <a:solidFill>
                <a:sysClr val="windowText" lastClr="000000"/>
              </a:solidFill>
            </a:endParaRPr>
          </a:p>
          <a:p>
            <a:pPr algn="ctr"/>
            <a:endParaRPr lang="en-GB" sz="1200" b="1" dirty="0">
              <a:solidFill>
                <a:sysClr val="windowText" lastClr="000000"/>
              </a:solidFill>
            </a:endParaRPr>
          </a:p>
          <a:p>
            <a:pPr algn="ctr"/>
            <a:endParaRPr lang="en-GB" sz="1200" b="1" dirty="0">
              <a:solidFill>
                <a:sysClr val="windowText" lastClr="000000"/>
              </a:solidFill>
            </a:endParaRPr>
          </a:p>
          <a:p>
            <a:pPr algn="ctr"/>
            <a:r>
              <a:rPr lang="en-GB" sz="1200" b="1" dirty="0">
                <a:solidFill>
                  <a:sysClr val="windowText" lastClr="000000"/>
                </a:solidFill>
              </a:rPr>
              <a:t>PDCA Application</a:t>
            </a:r>
          </a:p>
          <a:p>
            <a:pPr algn="ctr"/>
            <a:endParaRPr lang="en-GB" sz="1200" b="1" dirty="0">
              <a:solidFill>
                <a:sysClr val="windowText" lastClr="000000"/>
              </a:solidFill>
            </a:endParaRPr>
          </a:p>
          <a:p>
            <a:pPr algn="ctr"/>
            <a:endParaRPr lang="en-GB" sz="1200" b="1" dirty="0">
              <a:solidFill>
                <a:sysClr val="windowText" lastClr="000000"/>
              </a:solidFill>
            </a:endParaRPr>
          </a:p>
          <a:p>
            <a:pPr algn="ctr"/>
            <a:endParaRPr lang="en-GB" sz="1200" b="1" dirty="0">
              <a:solidFill>
                <a:sysClr val="windowText" lastClr="000000"/>
              </a:solidFill>
            </a:endParaRPr>
          </a:p>
          <a:p>
            <a:pPr algn="ctr"/>
            <a:endParaRPr lang="en-GB" sz="1200" b="1" dirty="0">
              <a:solidFill>
                <a:sysClr val="windowText" lastClr="000000"/>
              </a:solidFill>
            </a:endParaRPr>
          </a:p>
          <a:p>
            <a:pPr algn="ctr"/>
            <a:endParaRPr lang="en-GB" sz="1200" b="1" dirty="0">
              <a:solidFill>
                <a:sysClr val="windowText" lastClr="000000"/>
              </a:solidFill>
            </a:endParaRPr>
          </a:p>
          <a:p>
            <a:pPr algn="ctr"/>
            <a:endParaRPr lang="en-GB" sz="1200" b="1" dirty="0">
              <a:solidFill>
                <a:sysClr val="windowText" lastClr="000000"/>
              </a:solidFill>
            </a:endParaRPr>
          </a:p>
          <a:p>
            <a:pPr algn="ctr"/>
            <a:endParaRPr lang="en-GB" sz="1200" b="1" dirty="0">
              <a:solidFill>
                <a:sysClr val="windowText" lastClr="000000"/>
              </a:solidFill>
            </a:endParaRPr>
          </a:p>
          <a:p>
            <a:pPr algn="ctr"/>
            <a:endParaRPr lang="en-GB" sz="1200" b="1" dirty="0">
              <a:solidFill>
                <a:sysClr val="windowText" lastClr="000000"/>
              </a:solidFill>
            </a:endParaRPr>
          </a:p>
          <a:p>
            <a:pPr algn="ctr"/>
            <a:endParaRPr lang="en-GB" sz="1200" b="1" dirty="0">
              <a:solidFill>
                <a:sysClr val="windowText" lastClr="000000"/>
              </a:solidFill>
            </a:endParaRPr>
          </a:p>
          <a:p>
            <a:pPr algn="ctr"/>
            <a:endParaRPr lang="en-GB" sz="1200" b="1" dirty="0">
              <a:solidFill>
                <a:sysClr val="windowText" lastClr="000000"/>
              </a:solidFill>
            </a:endParaRPr>
          </a:p>
          <a:p>
            <a:pPr algn="ctr"/>
            <a:endParaRPr lang="en-GB" sz="1200" b="1" dirty="0">
              <a:solidFill>
                <a:sysClr val="windowText" lastClr="000000"/>
              </a:solidFill>
            </a:endParaRPr>
          </a:p>
          <a:p>
            <a:pPr algn="ctr"/>
            <a:endParaRPr lang="en-GB" sz="1200" b="1" dirty="0">
              <a:solidFill>
                <a:sysClr val="windowText" lastClr="000000"/>
              </a:solidFill>
            </a:endParaRPr>
          </a:p>
          <a:p>
            <a:pPr algn="ctr"/>
            <a:endParaRPr lang="en-GB" sz="1200" b="1" dirty="0">
              <a:solidFill>
                <a:sysClr val="windowText" lastClr="000000"/>
              </a:solidFill>
            </a:endParaRPr>
          </a:p>
          <a:p>
            <a:pPr algn="ctr"/>
            <a:endParaRPr lang="en-GB" sz="1200" b="1" dirty="0"/>
          </a:p>
          <a:p>
            <a:pPr algn="ctr"/>
            <a:endParaRPr lang="en-GB" sz="1200" b="1" dirty="0"/>
          </a:p>
          <a:p>
            <a:pPr algn="ctr"/>
            <a:endParaRPr lang="en-GB" sz="1200" b="1" dirty="0"/>
          </a:p>
          <a:p>
            <a:pPr algn="ctr"/>
            <a:endParaRPr lang="en-GB" sz="1200" b="1" dirty="0"/>
          </a:p>
          <a:p>
            <a:pPr algn="ctr"/>
            <a:endParaRPr lang="en-GB" sz="1200" b="1" dirty="0"/>
          </a:p>
          <a:p>
            <a:pPr algn="ctr"/>
            <a:endParaRPr lang="en-GB" sz="1200" b="1" dirty="0"/>
          </a:p>
          <a:p>
            <a:pPr algn="ctr"/>
            <a:endParaRPr lang="en-GB" sz="1200" b="1" dirty="0"/>
          </a:p>
          <a:p>
            <a:pPr algn="ctr"/>
            <a:endParaRPr lang="en-GB" sz="1200" b="1" dirty="0"/>
          </a:p>
          <a:p>
            <a:pPr algn="ctr"/>
            <a:endParaRPr lang="en-GB" sz="1200" b="1" dirty="0"/>
          </a:p>
          <a:p>
            <a:pPr algn="ctr"/>
            <a:endParaRPr lang="en-GB" sz="1200" b="1" dirty="0"/>
          </a:p>
          <a:p>
            <a:pPr algn="ctr"/>
            <a:endParaRPr lang="en-GB" sz="1200" b="1" dirty="0"/>
          </a:p>
          <a:p>
            <a:pPr algn="ctr"/>
            <a:endParaRPr lang="en-GB" sz="1200" b="1" dirty="0"/>
          </a:p>
          <a:p>
            <a:pPr algn="ctr"/>
            <a:endParaRPr lang="en-GB" sz="1200" b="1" dirty="0"/>
          </a:p>
        </p:txBody>
      </p:sp>
      <p:cxnSp>
        <p:nvCxnSpPr>
          <p:cNvPr id="6" name="Straight Arrow Connector 5">
            <a:extLst>
              <a:ext uri="{FF2B5EF4-FFF2-40B4-BE49-F238E27FC236}">
                <a16:creationId xmlns:a16="http://schemas.microsoft.com/office/drawing/2014/main" id="{C47DF427-E6B5-493F-0F7D-6FC4DD73A473}"/>
              </a:ext>
            </a:extLst>
          </p:cNvPr>
          <p:cNvCxnSpPr>
            <a:cxnSpLocks/>
            <a:stCxn id="43" idx="3"/>
          </p:cNvCxnSpPr>
          <p:nvPr/>
        </p:nvCxnSpPr>
        <p:spPr>
          <a:xfrm flipV="1">
            <a:off x="2613608" y="3212354"/>
            <a:ext cx="490079" cy="11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9" name="Straight Arrow Connector 8">
            <a:extLst>
              <a:ext uri="{FF2B5EF4-FFF2-40B4-BE49-F238E27FC236}">
                <a16:creationId xmlns:a16="http://schemas.microsoft.com/office/drawing/2014/main" id="{1412285F-ECE3-32D0-751C-85F1F328B94A}"/>
              </a:ext>
            </a:extLst>
          </p:cNvPr>
          <p:cNvCxnSpPr>
            <a:cxnSpLocks/>
            <a:endCxn id="11" idx="1"/>
          </p:cNvCxnSpPr>
          <p:nvPr/>
        </p:nvCxnSpPr>
        <p:spPr>
          <a:xfrm>
            <a:off x="2613608" y="2693587"/>
            <a:ext cx="490079"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9" name="Straight Arrow Connector 38">
            <a:extLst>
              <a:ext uri="{FF2B5EF4-FFF2-40B4-BE49-F238E27FC236}">
                <a16:creationId xmlns:a16="http://schemas.microsoft.com/office/drawing/2014/main" id="{60DD7877-3D5B-696B-D1C8-297B795CEB9F}"/>
              </a:ext>
            </a:extLst>
          </p:cNvPr>
          <p:cNvCxnSpPr>
            <a:cxnSpLocks/>
          </p:cNvCxnSpPr>
          <p:nvPr/>
        </p:nvCxnSpPr>
        <p:spPr>
          <a:xfrm flipV="1">
            <a:off x="2595186" y="3806062"/>
            <a:ext cx="490079" cy="117"/>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40" name="Straight Arrow Connector 39">
            <a:extLst>
              <a:ext uri="{FF2B5EF4-FFF2-40B4-BE49-F238E27FC236}">
                <a16:creationId xmlns:a16="http://schemas.microsoft.com/office/drawing/2014/main" id="{E51B5EAD-8D48-7E34-52DD-C32F30DDAA88}"/>
              </a:ext>
            </a:extLst>
          </p:cNvPr>
          <p:cNvCxnSpPr>
            <a:cxnSpLocks/>
          </p:cNvCxnSpPr>
          <p:nvPr/>
        </p:nvCxnSpPr>
        <p:spPr>
          <a:xfrm flipV="1">
            <a:off x="2605411" y="4324945"/>
            <a:ext cx="490079" cy="117"/>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1" name="Straight Arrow Connector 40">
            <a:extLst>
              <a:ext uri="{FF2B5EF4-FFF2-40B4-BE49-F238E27FC236}">
                <a16:creationId xmlns:a16="http://schemas.microsoft.com/office/drawing/2014/main" id="{F74AD5BD-FAED-4E3C-C1D2-0D499ED037F0}"/>
              </a:ext>
            </a:extLst>
          </p:cNvPr>
          <p:cNvCxnSpPr>
            <a:cxnSpLocks/>
          </p:cNvCxnSpPr>
          <p:nvPr/>
        </p:nvCxnSpPr>
        <p:spPr>
          <a:xfrm flipV="1">
            <a:off x="2589750" y="4845467"/>
            <a:ext cx="490079" cy="117"/>
          </a:xfrm>
          <a:prstGeom prst="straightConnector1">
            <a:avLst/>
          </a:prstGeom>
          <a:ln>
            <a:tailEnd type="triangle"/>
          </a:ln>
        </p:spPr>
        <p:style>
          <a:lnRef idx="2">
            <a:schemeClr val="accent1"/>
          </a:lnRef>
          <a:fillRef idx="1">
            <a:schemeClr val="lt1"/>
          </a:fillRef>
          <a:effectRef idx="0">
            <a:schemeClr val="accent1"/>
          </a:effectRef>
          <a:fontRef idx="minor">
            <a:schemeClr val="dk1"/>
          </a:fontRef>
        </p:style>
      </p:cxnSp>
      <p:cxnSp>
        <p:nvCxnSpPr>
          <p:cNvPr id="42" name="Straight Arrow Connector 41">
            <a:extLst>
              <a:ext uri="{FF2B5EF4-FFF2-40B4-BE49-F238E27FC236}">
                <a16:creationId xmlns:a16="http://schemas.microsoft.com/office/drawing/2014/main" id="{03F71A45-BD60-4EE2-96A0-00E0A621DEC3}"/>
              </a:ext>
            </a:extLst>
          </p:cNvPr>
          <p:cNvCxnSpPr>
            <a:cxnSpLocks/>
          </p:cNvCxnSpPr>
          <p:nvPr/>
        </p:nvCxnSpPr>
        <p:spPr>
          <a:xfrm flipV="1">
            <a:off x="2605411" y="5350716"/>
            <a:ext cx="490079" cy="117"/>
          </a:xfrm>
          <a:prstGeom prst="straightConnector1">
            <a:avLst/>
          </a:prstGeom>
          <a:ln>
            <a:tailEnd type="triangle"/>
          </a:ln>
        </p:spPr>
        <p:style>
          <a:lnRef idx="2">
            <a:schemeClr val="accent2"/>
          </a:lnRef>
          <a:fillRef idx="1">
            <a:schemeClr val="lt1"/>
          </a:fillRef>
          <a:effectRef idx="0">
            <a:schemeClr val="accent2"/>
          </a:effectRef>
          <a:fontRef idx="minor">
            <a:schemeClr val="dk1"/>
          </a:fontRef>
        </p:style>
      </p:cxnSp>
      <p:cxnSp>
        <p:nvCxnSpPr>
          <p:cNvPr id="47" name="Straight Arrow Connector 46">
            <a:extLst>
              <a:ext uri="{FF2B5EF4-FFF2-40B4-BE49-F238E27FC236}">
                <a16:creationId xmlns:a16="http://schemas.microsoft.com/office/drawing/2014/main" id="{18AC68D6-3208-8B87-EC9A-440F91CF1C8E}"/>
              </a:ext>
            </a:extLst>
          </p:cNvPr>
          <p:cNvCxnSpPr>
            <a:cxnSpLocks/>
          </p:cNvCxnSpPr>
          <p:nvPr/>
        </p:nvCxnSpPr>
        <p:spPr>
          <a:xfrm flipV="1">
            <a:off x="2613608" y="5883213"/>
            <a:ext cx="490079" cy="117"/>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sp>
        <p:nvSpPr>
          <p:cNvPr id="4" name="Rectangle: Rounded Corners 3">
            <a:extLst>
              <a:ext uri="{FF2B5EF4-FFF2-40B4-BE49-F238E27FC236}">
                <a16:creationId xmlns:a16="http://schemas.microsoft.com/office/drawing/2014/main" id="{457646B4-D0C1-4A49-F918-D52C022CA584}"/>
              </a:ext>
            </a:extLst>
          </p:cNvPr>
          <p:cNvSpPr/>
          <p:nvPr/>
        </p:nvSpPr>
        <p:spPr>
          <a:xfrm>
            <a:off x="10330727" y="2062673"/>
            <a:ext cx="1636777" cy="3968610"/>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GB" sz="1100" b="1" dirty="0"/>
              <a:t>Managed Information Security System </a:t>
            </a:r>
          </a:p>
        </p:txBody>
      </p:sp>
      <p:sp>
        <p:nvSpPr>
          <p:cNvPr id="31" name="Rectangle: Rounded Corners 30">
            <a:extLst>
              <a:ext uri="{FF2B5EF4-FFF2-40B4-BE49-F238E27FC236}">
                <a16:creationId xmlns:a16="http://schemas.microsoft.com/office/drawing/2014/main" id="{E50F1C38-D2F7-23E4-D3A5-96EE8153D47F}"/>
              </a:ext>
            </a:extLst>
          </p:cNvPr>
          <p:cNvSpPr/>
          <p:nvPr/>
        </p:nvSpPr>
        <p:spPr>
          <a:xfrm>
            <a:off x="10330726" y="4445217"/>
            <a:ext cx="1636777" cy="69542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sz="1100" b="1" dirty="0"/>
              <a:t>Annex A Controls (94)</a:t>
            </a:r>
          </a:p>
          <a:p>
            <a:pPr algn="ctr"/>
            <a:r>
              <a:rPr lang="en-GB" sz="1100" b="1" dirty="0"/>
              <a:t>Organisation, People, Physical &amp; Technological </a:t>
            </a:r>
          </a:p>
        </p:txBody>
      </p:sp>
      <p:cxnSp>
        <p:nvCxnSpPr>
          <p:cNvPr id="5" name="Straight Arrow Connector 4">
            <a:extLst>
              <a:ext uri="{FF2B5EF4-FFF2-40B4-BE49-F238E27FC236}">
                <a16:creationId xmlns:a16="http://schemas.microsoft.com/office/drawing/2014/main" id="{C0B5F669-8DBE-50C6-9A62-CB0D3AB74B65}"/>
              </a:ext>
            </a:extLst>
          </p:cNvPr>
          <p:cNvCxnSpPr>
            <a:cxnSpLocks/>
            <a:stCxn id="25" idx="3"/>
            <a:endCxn id="31" idx="1"/>
          </p:cNvCxnSpPr>
          <p:nvPr/>
        </p:nvCxnSpPr>
        <p:spPr>
          <a:xfrm flipV="1">
            <a:off x="10054381" y="4792927"/>
            <a:ext cx="276345" cy="134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4" name="TextBox 13">
            <a:extLst>
              <a:ext uri="{FF2B5EF4-FFF2-40B4-BE49-F238E27FC236}">
                <a16:creationId xmlns:a16="http://schemas.microsoft.com/office/drawing/2014/main" id="{74349FD3-38DE-4D0A-DB92-08371440C1B2}"/>
              </a:ext>
            </a:extLst>
          </p:cNvPr>
          <p:cNvSpPr txBox="1"/>
          <p:nvPr/>
        </p:nvSpPr>
        <p:spPr>
          <a:xfrm>
            <a:off x="3895344" y="6367787"/>
            <a:ext cx="7872984" cy="276999"/>
          </a:xfrm>
          <a:prstGeom prst="rect">
            <a:avLst/>
          </a:prstGeom>
          <a:noFill/>
        </p:spPr>
        <p:txBody>
          <a:bodyPr wrap="square" rtlCol="0">
            <a:spAutoFit/>
          </a:bodyPr>
          <a:lstStyle/>
          <a:p>
            <a:r>
              <a:rPr lang="en-GB" sz="1200" b="1" i="1" dirty="0"/>
              <a:t>Note: ATS Management clauses are detailed within the appendices. </a:t>
            </a:r>
          </a:p>
        </p:txBody>
      </p:sp>
    </p:spTree>
    <p:extLst>
      <p:ext uri="{BB962C8B-B14F-4D97-AF65-F5344CB8AC3E}">
        <p14:creationId xmlns:p14="http://schemas.microsoft.com/office/powerpoint/2010/main" val="402669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ppt_x"/>
                                          </p:val>
                                        </p:tav>
                                        <p:tav tm="100000">
                                          <p:val>
                                            <p:strVal val="#ppt_x"/>
                                          </p:val>
                                        </p:tav>
                                      </p:tavLst>
                                    </p:anim>
                                    <p:anim calcmode="lin" valueType="num">
                                      <p:cBhvr additive="base">
                                        <p:cTn id="48" dur="500" fill="hold"/>
                                        <p:tgtEl>
                                          <p:spTgt spid="2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500" fill="hold"/>
                                        <p:tgtEl>
                                          <p:spTgt spid="43"/>
                                        </p:tgtEl>
                                        <p:attrNameLst>
                                          <p:attrName>ppt_x</p:attrName>
                                        </p:attrNameLst>
                                      </p:cBhvr>
                                      <p:tavLst>
                                        <p:tav tm="0">
                                          <p:val>
                                            <p:strVal val="#ppt_x"/>
                                          </p:val>
                                        </p:tav>
                                        <p:tav tm="100000">
                                          <p:val>
                                            <p:strVal val="#ppt_x"/>
                                          </p:val>
                                        </p:tav>
                                      </p:tavLst>
                                    </p:anim>
                                    <p:anim calcmode="lin" valueType="num">
                                      <p:cBhvr additive="base">
                                        <p:cTn id="72" dur="50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anim calcmode="lin" valueType="num">
                                      <p:cBhvr additive="base">
                                        <p:cTn id="75" dur="500" fill="hold"/>
                                        <p:tgtEl>
                                          <p:spTgt spid="44"/>
                                        </p:tgtEl>
                                        <p:attrNameLst>
                                          <p:attrName>ppt_x</p:attrName>
                                        </p:attrNameLst>
                                      </p:cBhvr>
                                      <p:tavLst>
                                        <p:tav tm="0">
                                          <p:val>
                                            <p:strVal val="#ppt_x"/>
                                          </p:val>
                                        </p:tav>
                                        <p:tav tm="100000">
                                          <p:val>
                                            <p:strVal val="#ppt_x"/>
                                          </p:val>
                                        </p:tav>
                                      </p:tavLst>
                                    </p:anim>
                                    <p:anim calcmode="lin" valueType="num">
                                      <p:cBhvr additive="base">
                                        <p:cTn id="76" dur="500" fill="hold"/>
                                        <p:tgtEl>
                                          <p:spTgt spid="4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500" fill="hold"/>
                                        <p:tgtEl>
                                          <p:spTgt spid="45"/>
                                        </p:tgtEl>
                                        <p:attrNameLst>
                                          <p:attrName>ppt_x</p:attrName>
                                        </p:attrNameLst>
                                      </p:cBhvr>
                                      <p:tavLst>
                                        <p:tav tm="0">
                                          <p:val>
                                            <p:strVal val="#ppt_x"/>
                                          </p:val>
                                        </p:tav>
                                        <p:tav tm="100000">
                                          <p:val>
                                            <p:strVal val="#ppt_x"/>
                                          </p:val>
                                        </p:tav>
                                      </p:tavLst>
                                    </p:anim>
                                    <p:anim calcmode="lin" valueType="num">
                                      <p:cBhvr additive="base">
                                        <p:cTn id="80" dur="500" fill="hold"/>
                                        <p:tgtEl>
                                          <p:spTgt spid="4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500" fill="hold"/>
                                        <p:tgtEl>
                                          <p:spTgt spid="46"/>
                                        </p:tgtEl>
                                        <p:attrNameLst>
                                          <p:attrName>ppt_x</p:attrName>
                                        </p:attrNameLst>
                                      </p:cBhvr>
                                      <p:tavLst>
                                        <p:tav tm="0">
                                          <p:val>
                                            <p:strVal val="#ppt_x"/>
                                          </p:val>
                                        </p:tav>
                                        <p:tav tm="100000">
                                          <p:val>
                                            <p:strVal val="#ppt_x"/>
                                          </p:val>
                                        </p:tav>
                                      </p:tavLst>
                                    </p:anim>
                                    <p:anim calcmode="lin" valueType="num">
                                      <p:cBhvr additive="base">
                                        <p:cTn id="84" dur="500" fill="hold"/>
                                        <p:tgtEl>
                                          <p:spTgt spid="46"/>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
                                        </p:tgtEl>
                                        <p:attrNameLst>
                                          <p:attrName>style.visibility</p:attrName>
                                        </p:attrNameLst>
                                      </p:cBhvr>
                                      <p:to>
                                        <p:strVal val="visible"/>
                                      </p:to>
                                    </p:set>
                                    <p:anim calcmode="lin" valueType="num">
                                      <p:cBhvr additive="base">
                                        <p:cTn id="87" dur="500" fill="hold"/>
                                        <p:tgtEl>
                                          <p:spTgt spid="2"/>
                                        </p:tgtEl>
                                        <p:attrNameLst>
                                          <p:attrName>ppt_x</p:attrName>
                                        </p:attrNameLst>
                                      </p:cBhvr>
                                      <p:tavLst>
                                        <p:tav tm="0">
                                          <p:val>
                                            <p:strVal val="#ppt_x"/>
                                          </p:val>
                                        </p:tav>
                                        <p:tav tm="100000">
                                          <p:val>
                                            <p:strVal val="#ppt_x"/>
                                          </p:val>
                                        </p:tav>
                                      </p:tavLst>
                                    </p:anim>
                                    <p:anim calcmode="lin" valueType="num">
                                      <p:cBhvr additive="base">
                                        <p:cTn id="88" dur="500" fill="hold"/>
                                        <p:tgtEl>
                                          <p:spTgt spid="2"/>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6"/>
                                        </p:tgtEl>
                                        <p:attrNameLst>
                                          <p:attrName>style.visibility</p:attrName>
                                        </p:attrNameLst>
                                      </p:cBhvr>
                                      <p:to>
                                        <p:strVal val="visible"/>
                                      </p:to>
                                    </p:set>
                                    <p:anim calcmode="lin" valueType="num">
                                      <p:cBhvr additive="base">
                                        <p:cTn id="91" dur="500" fill="hold"/>
                                        <p:tgtEl>
                                          <p:spTgt spid="6"/>
                                        </p:tgtEl>
                                        <p:attrNameLst>
                                          <p:attrName>ppt_x</p:attrName>
                                        </p:attrNameLst>
                                      </p:cBhvr>
                                      <p:tavLst>
                                        <p:tav tm="0">
                                          <p:val>
                                            <p:strVal val="#ppt_x"/>
                                          </p:val>
                                        </p:tav>
                                        <p:tav tm="100000">
                                          <p:val>
                                            <p:strVal val="#ppt_x"/>
                                          </p:val>
                                        </p:tav>
                                      </p:tavLst>
                                    </p:anim>
                                    <p:anim calcmode="lin" valueType="num">
                                      <p:cBhvr additive="base">
                                        <p:cTn id="92" dur="500" fill="hold"/>
                                        <p:tgtEl>
                                          <p:spTgt spid="6"/>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9"/>
                                        </p:tgtEl>
                                        <p:attrNameLst>
                                          <p:attrName>style.visibility</p:attrName>
                                        </p:attrNameLst>
                                      </p:cBhvr>
                                      <p:to>
                                        <p:strVal val="visible"/>
                                      </p:to>
                                    </p:set>
                                    <p:anim calcmode="lin" valueType="num">
                                      <p:cBhvr additive="base">
                                        <p:cTn id="95" dur="500" fill="hold"/>
                                        <p:tgtEl>
                                          <p:spTgt spid="9"/>
                                        </p:tgtEl>
                                        <p:attrNameLst>
                                          <p:attrName>ppt_x</p:attrName>
                                        </p:attrNameLst>
                                      </p:cBhvr>
                                      <p:tavLst>
                                        <p:tav tm="0">
                                          <p:val>
                                            <p:strVal val="#ppt_x"/>
                                          </p:val>
                                        </p:tav>
                                        <p:tav tm="100000">
                                          <p:val>
                                            <p:strVal val="#ppt_x"/>
                                          </p:val>
                                        </p:tav>
                                      </p:tavLst>
                                    </p:anim>
                                    <p:anim calcmode="lin" valueType="num">
                                      <p:cBhvr additive="base">
                                        <p:cTn id="96" dur="500" fill="hold"/>
                                        <p:tgtEl>
                                          <p:spTgt spid="9"/>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anim calcmode="lin" valueType="num">
                                      <p:cBhvr additive="base">
                                        <p:cTn id="99" dur="500" fill="hold"/>
                                        <p:tgtEl>
                                          <p:spTgt spid="39"/>
                                        </p:tgtEl>
                                        <p:attrNameLst>
                                          <p:attrName>ppt_x</p:attrName>
                                        </p:attrNameLst>
                                      </p:cBhvr>
                                      <p:tavLst>
                                        <p:tav tm="0">
                                          <p:val>
                                            <p:strVal val="#ppt_x"/>
                                          </p:val>
                                        </p:tav>
                                        <p:tav tm="100000">
                                          <p:val>
                                            <p:strVal val="#ppt_x"/>
                                          </p:val>
                                        </p:tav>
                                      </p:tavLst>
                                    </p:anim>
                                    <p:anim calcmode="lin" valueType="num">
                                      <p:cBhvr additive="base">
                                        <p:cTn id="100" dur="500" fill="hold"/>
                                        <p:tgtEl>
                                          <p:spTgt spid="39"/>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additive="base">
                                        <p:cTn id="103" dur="500" fill="hold"/>
                                        <p:tgtEl>
                                          <p:spTgt spid="40"/>
                                        </p:tgtEl>
                                        <p:attrNameLst>
                                          <p:attrName>ppt_x</p:attrName>
                                        </p:attrNameLst>
                                      </p:cBhvr>
                                      <p:tavLst>
                                        <p:tav tm="0">
                                          <p:val>
                                            <p:strVal val="#ppt_x"/>
                                          </p:val>
                                        </p:tav>
                                        <p:tav tm="100000">
                                          <p:val>
                                            <p:strVal val="#ppt_x"/>
                                          </p:val>
                                        </p:tav>
                                      </p:tavLst>
                                    </p:anim>
                                    <p:anim calcmode="lin" valueType="num">
                                      <p:cBhvr additive="base">
                                        <p:cTn id="104" dur="500" fill="hold"/>
                                        <p:tgtEl>
                                          <p:spTgt spid="40"/>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41"/>
                                        </p:tgtEl>
                                        <p:attrNameLst>
                                          <p:attrName>style.visibility</p:attrName>
                                        </p:attrNameLst>
                                      </p:cBhvr>
                                      <p:to>
                                        <p:strVal val="visible"/>
                                      </p:to>
                                    </p:set>
                                    <p:anim calcmode="lin" valueType="num">
                                      <p:cBhvr additive="base">
                                        <p:cTn id="107" dur="500" fill="hold"/>
                                        <p:tgtEl>
                                          <p:spTgt spid="41"/>
                                        </p:tgtEl>
                                        <p:attrNameLst>
                                          <p:attrName>ppt_x</p:attrName>
                                        </p:attrNameLst>
                                      </p:cBhvr>
                                      <p:tavLst>
                                        <p:tav tm="0">
                                          <p:val>
                                            <p:strVal val="#ppt_x"/>
                                          </p:val>
                                        </p:tav>
                                        <p:tav tm="100000">
                                          <p:val>
                                            <p:strVal val="#ppt_x"/>
                                          </p:val>
                                        </p:tav>
                                      </p:tavLst>
                                    </p:anim>
                                    <p:anim calcmode="lin" valueType="num">
                                      <p:cBhvr additive="base">
                                        <p:cTn id="108" dur="500" fill="hold"/>
                                        <p:tgtEl>
                                          <p:spTgt spid="41"/>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42"/>
                                        </p:tgtEl>
                                        <p:attrNameLst>
                                          <p:attrName>style.visibility</p:attrName>
                                        </p:attrNameLst>
                                      </p:cBhvr>
                                      <p:to>
                                        <p:strVal val="visible"/>
                                      </p:to>
                                    </p:set>
                                    <p:anim calcmode="lin" valueType="num">
                                      <p:cBhvr additive="base">
                                        <p:cTn id="111" dur="500" fill="hold"/>
                                        <p:tgtEl>
                                          <p:spTgt spid="42"/>
                                        </p:tgtEl>
                                        <p:attrNameLst>
                                          <p:attrName>ppt_x</p:attrName>
                                        </p:attrNameLst>
                                      </p:cBhvr>
                                      <p:tavLst>
                                        <p:tav tm="0">
                                          <p:val>
                                            <p:strVal val="#ppt_x"/>
                                          </p:val>
                                        </p:tav>
                                        <p:tav tm="100000">
                                          <p:val>
                                            <p:strVal val="#ppt_x"/>
                                          </p:val>
                                        </p:tav>
                                      </p:tavLst>
                                    </p:anim>
                                    <p:anim calcmode="lin" valueType="num">
                                      <p:cBhvr additive="base">
                                        <p:cTn id="112" dur="500" fill="hold"/>
                                        <p:tgtEl>
                                          <p:spTgt spid="42"/>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47"/>
                                        </p:tgtEl>
                                        <p:attrNameLst>
                                          <p:attrName>style.visibility</p:attrName>
                                        </p:attrNameLst>
                                      </p:cBhvr>
                                      <p:to>
                                        <p:strVal val="visible"/>
                                      </p:to>
                                    </p:set>
                                    <p:anim calcmode="lin" valueType="num">
                                      <p:cBhvr additive="base">
                                        <p:cTn id="115" dur="500" fill="hold"/>
                                        <p:tgtEl>
                                          <p:spTgt spid="47"/>
                                        </p:tgtEl>
                                        <p:attrNameLst>
                                          <p:attrName>ppt_x</p:attrName>
                                        </p:attrNameLst>
                                      </p:cBhvr>
                                      <p:tavLst>
                                        <p:tav tm="0">
                                          <p:val>
                                            <p:strVal val="#ppt_x"/>
                                          </p:val>
                                        </p:tav>
                                        <p:tav tm="100000">
                                          <p:val>
                                            <p:strVal val="#ppt_x"/>
                                          </p:val>
                                        </p:tav>
                                      </p:tavLst>
                                    </p:anim>
                                    <p:anim calcmode="lin" valueType="num">
                                      <p:cBhvr additive="base">
                                        <p:cTn id="116" dur="500" fill="hold"/>
                                        <p:tgtEl>
                                          <p:spTgt spid="47"/>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4"/>
                                        </p:tgtEl>
                                        <p:attrNameLst>
                                          <p:attrName>style.visibility</p:attrName>
                                        </p:attrNameLst>
                                      </p:cBhvr>
                                      <p:to>
                                        <p:strVal val="visible"/>
                                      </p:to>
                                    </p:set>
                                    <p:anim calcmode="lin" valueType="num">
                                      <p:cBhvr additive="base">
                                        <p:cTn id="119" dur="500" fill="hold"/>
                                        <p:tgtEl>
                                          <p:spTgt spid="4"/>
                                        </p:tgtEl>
                                        <p:attrNameLst>
                                          <p:attrName>ppt_x</p:attrName>
                                        </p:attrNameLst>
                                      </p:cBhvr>
                                      <p:tavLst>
                                        <p:tav tm="0">
                                          <p:val>
                                            <p:strVal val="#ppt_x"/>
                                          </p:val>
                                        </p:tav>
                                        <p:tav tm="100000">
                                          <p:val>
                                            <p:strVal val="#ppt_x"/>
                                          </p:val>
                                        </p:tav>
                                      </p:tavLst>
                                    </p:anim>
                                    <p:anim calcmode="lin" valueType="num">
                                      <p:cBhvr additive="base">
                                        <p:cTn id="120" dur="500" fill="hold"/>
                                        <p:tgtEl>
                                          <p:spTgt spid="4"/>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31"/>
                                        </p:tgtEl>
                                        <p:attrNameLst>
                                          <p:attrName>style.visibility</p:attrName>
                                        </p:attrNameLst>
                                      </p:cBhvr>
                                      <p:to>
                                        <p:strVal val="visible"/>
                                      </p:to>
                                    </p:set>
                                    <p:anim calcmode="lin" valueType="num">
                                      <p:cBhvr additive="base">
                                        <p:cTn id="123" dur="500" fill="hold"/>
                                        <p:tgtEl>
                                          <p:spTgt spid="31"/>
                                        </p:tgtEl>
                                        <p:attrNameLst>
                                          <p:attrName>ppt_x</p:attrName>
                                        </p:attrNameLst>
                                      </p:cBhvr>
                                      <p:tavLst>
                                        <p:tav tm="0">
                                          <p:val>
                                            <p:strVal val="#ppt_x"/>
                                          </p:val>
                                        </p:tav>
                                        <p:tav tm="100000">
                                          <p:val>
                                            <p:strVal val="#ppt_x"/>
                                          </p:val>
                                        </p:tav>
                                      </p:tavLst>
                                    </p:anim>
                                    <p:anim calcmode="lin" valueType="num">
                                      <p:cBhvr additive="base">
                                        <p:cTn id="124" dur="500" fill="hold"/>
                                        <p:tgtEl>
                                          <p:spTgt spid="31"/>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5"/>
                                        </p:tgtEl>
                                        <p:attrNameLst>
                                          <p:attrName>style.visibility</p:attrName>
                                        </p:attrNameLst>
                                      </p:cBhvr>
                                      <p:to>
                                        <p:strVal val="visible"/>
                                      </p:to>
                                    </p:set>
                                    <p:anim calcmode="lin" valueType="num">
                                      <p:cBhvr additive="base">
                                        <p:cTn id="127" dur="500" fill="hold"/>
                                        <p:tgtEl>
                                          <p:spTgt spid="5"/>
                                        </p:tgtEl>
                                        <p:attrNameLst>
                                          <p:attrName>ppt_x</p:attrName>
                                        </p:attrNameLst>
                                      </p:cBhvr>
                                      <p:tavLst>
                                        <p:tav tm="0">
                                          <p:val>
                                            <p:strVal val="#ppt_x"/>
                                          </p:val>
                                        </p:tav>
                                        <p:tav tm="100000">
                                          <p:val>
                                            <p:strVal val="#ppt_x"/>
                                          </p:val>
                                        </p:tav>
                                      </p:tavLst>
                                    </p:anim>
                                    <p:anim calcmode="lin" valueType="num">
                                      <p:cBhvr additive="base">
                                        <p:cTn id="128" dur="500" fill="hold"/>
                                        <p:tgtEl>
                                          <p:spTgt spid="5"/>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4"/>
                                        </p:tgtEl>
                                        <p:attrNameLst>
                                          <p:attrName>style.visibility</p:attrName>
                                        </p:attrNameLst>
                                      </p:cBhvr>
                                      <p:to>
                                        <p:strVal val="visible"/>
                                      </p:to>
                                    </p:set>
                                    <p:anim calcmode="lin" valueType="num">
                                      <p:cBhvr additive="base">
                                        <p:cTn id="131" dur="500" fill="hold"/>
                                        <p:tgtEl>
                                          <p:spTgt spid="14"/>
                                        </p:tgtEl>
                                        <p:attrNameLst>
                                          <p:attrName>ppt_x</p:attrName>
                                        </p:attrNameLst>
                                      </p:cBhvr>
                                      <p:tavLst>
                                        <p:tav tm="0">
                                          <p:val>
                                            <p:strVal val="#ppt_x"/>
                                          </p:val>
                                        </p:tav>
                                        <p:tav tm="100000">
                                          <p:val>
                                            <p:strVal val="#ppt_x"/>
                                          </p:val>
                                        </p:tav>
                                      </p:tavLst>
                                    </p:anim>
                                    <p:anim calcmode="lin" valueType="num">
                                      <p:cBhvr additive="base">
                                        <p:cTn id="1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43" grpId="0" animBg="1"/>
      <p:bldP spid="44" grpId="0" animBg="1"/>
      <p:bldP spid="45" grpId="0" animBg="1"/>
      <p:bldP spid="46" grpId="0" animBg="1"/>
      <p:bldP spid="2" grpId="0" animBg="1"/>
      <p:bldP spid="4" grpId="0" animBg="1"/>
      <p:bldP spid="31" grpId="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6E1C60-BB45-C876-5956-ED2F441E071F}"/>
              </a:ext>
            </a:extLst>
          </p:cNvPr>
          <p:cNvSpPr>
            <a:spLocks noGrp="1"/>
          </p:cNvSpPr>
          <p:nvPr>
            <p:ph type="body" sz="quarter" idx="16"/>
          </p:nvPr>
        </p:nvSpPr>
        <p:spPr>
          <a:xfrm>
            <a:off x="382794" y="247794"/>
            <a:ext cx="7264100" cy="455457"/>
          </a:xfrm>
        </p:spPr>
        <p:txBody>
          <a:bodyPr>
            <a:normAutofit/>
          </a:bodyPr>
          <a:lstStyle/>
          <a:p>
            <a:pPr algn="l"/>
            <a:r>
              <a:rPr lang="en-GB" b="1" dirty="0"/>
              <a:t>Control Mapping</a:t>
            </a:r>
          </a:p>
        </p:txBody>
      </p:sp>
      <p:sp>
        <p:nvSpPr>
          <p:cNvPr id="5" name="Slide Number Placeholder 4">
            <a:extLst>
              <a:ext uri="{FF2B5EF4-FFF2-40B4-BE49-F238E27FC236}">
                <a16:creationId xmlns:a16="http://schemas.microsoft.com/office/drawing/2014/main" id="{12A32E67-ECF3-1780-50A1-5864D84A50AC}"/>
              </a:ext>
            </a:extLst>
          </p:cNvPr>
          <p:cNvSpPr>
            <a:spLocks noGrp="1"/>
          </p:cNvSpPr>
          <p:nvPr>
            <p:ph type="sldNum" sz="quarter" idx="12"/>
          </p:nvPr>
        </p:nvSpPr>
        <p:spPr>
          <a:xfrm>
            <a:off x="11149213" y="6304531"/>
            <a:ext cx="76490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3DE79-9394-CE4D-B3D9-B1E9F5BFD092}" type="slidenum">
              <a:rPr kumimoji="0" lang="en-US" sz="1100" b="0" i="0" u="none" strike="noStrike" kern="1200" cap="none" spc="0" normalizeH="0" baseline="0" noProof="0" smtClean="0">
                <a:ln>
                  <a:noFill/>
                </a:ln>
                <a:solidFill>
                  <a:srgbClr val="FD6E39"/>
                </a:solidFill>
                <a:effectLst/>
                <a:uLnTx/>
                <a:uFillTx/>
                <a:latin typeface="Arial Nova Light"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1200" cap="none" spc="0" normalizeH="0" baseline="0" noProof="0">
              <a:ln>
                <a:noFill/>
              </a:ln>
              <a:solidFill>
                <a:srgbClr val="FD6E39"/>
              </a:solidFill>
              <a:effectLst/>
              <a:uLnTx/>
              <a:uFillTx/>
              <a:latin typeface="Arial Nova Light" panose="020B0504020202020204" pitchFamily="34" charset="0"/>
              <a:ea typeface="+mn-ea"/>
              <a:cs typeface="+mn-cs"/>
            </a:endParaRPr>
          </a:p>
        </p:txBody>
      </p:sp>
      <p:sp>
        <p:nvSpPr>
          <p:cNvPr id="8" name="TextBox 7">
            <a:extLst>
              <a:ext uri="{FF2B5EF4-FFF2-40B4-BE49-F238E27FC236}">
                <a16:creationId xmlns:a16="http://schemas.microsoft.com/office/drawing/2014/main" id="{777BAA1E-6DF5-8273-976C-637A01C84F5C}"/>
              </a:ext>
            </a:extLst>
          </p:cNvPr>
          <p:cNvSpPr txBox="1"/>
          <p:nvPr/>
        </p:nvSpPr>
        <p:spPr>
          <a:xfrm>
            <a:off x="330385" y="986784"/>
            <a:ext cx="1153123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787878"/>
                </a:solidFill>
                <a:effectLst/>
                <a:uLnTx/>
                <a:uFillTx/>
                <a:latin typeface="Calibri" panose="020F0502020204030204"/>
                <a:ea typeface="+mn-ea"/>
                <a:cs typeface="+mn-cs"/>
              </a:rPr>
              <a:t>There are 93 Controls grouped into the following categories and the basis of the scope, risks, roles / responsibilities we have mapped out example control standards. Risks will be primarily generated from the Control Standards.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787878"/>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6E11E3B-6EE0-573C-A8E7-FFFC0BD50D07}"/>
              </a:ext>
            </a:extLst>
          </p:cNvPr>
          <p:cNvSpPr txBox="1"/>
          <p:nvPr/>
        </p:nvSpPr>
        <p:spPr>
          <a:xfrm>
            <a:off x="4478636" y="2421902"/>
            <a:ext cx="709399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787878"/>
                </a:solidFill>
                <a:effectLst/>
                <a:uLnTx/>
                <a:uFillTx/>
                <a:latin typeface="Calibri" panose="020F0502020204030204"/>
                <a:ea typeface="+mn-ea"/>
                <a:cs typeface="+mn-cs"/>
              </a:rPr>
              <a:t>Control Mapping Examples</a:t>
            </a:r>
          </a:p>
        </p:txBody>
      </p:sp>
      <p:sp>
        <p:nvSpPr>
          <p:cNvPr id="10" name="Rectangle: Rounded Corners 9">
            <a:extLst>
              <a:ext uri="{FF2B5EF4-FFF2-40B4-BE49-F238E27FC236}">
                <a16:creationId xmlns:a16="http://schemas.microsoft.com/office/drawing/2014/main" id="{C7321135-17C2-1F2C-4D4D-33386D45E56C}"/>
              </a:ext>
            </a:extLst>
          </p:cNvPr>
          <p:cNvSpPr/>
          <p:nvPr/>
        </p:nvSpPr>
        <p:spPr>
          <a:xfrm>
            <a:off x="816882" y="3127512"/>
            <a:ext cx="4716000" cy="324000"/>
          </a:xfrm>
          <a:prstGeom prst="round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t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rPr>
              <a:t>Organisational Control: </a:t>
            </a:r>
            <a:r>
              <a:rPr kumimoji="0" lang="en-GB" sz="105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rPr>
              <a:t>Identity Management</a:t>
            </a:r>
          </a:p>
        </p:txBody>
      </p:sp>
      <p:sp>
        <p:nvSpPr>
          <p:cNvPr id="12" name="TextBox 11">
            <a:extLst>
              <a:ext uri="{FF2B5EF4-FFF2-40B4-BE49-F238E27FC236}">
                <a16:creationId xmlns:a16="http://schemas.microsoft.com/office/drawing/2014/main" id="{1817CC62-B91F-F16F-CC27-E30D25B50DB3}"/>
              </a:ext>
            </a:extLst>
          </p:cNvPr>
          <p:cNvSpPr txBox="1"/>
          <p:nvPr/>
        </p:nvSpPr>
        <p:spPr>
          <a:xfrm>
            <a:off x="7105974" y="2799860"/>
            <a:ext cx="19456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787878"/>
                </a:solidFill>
                <a:effectLst/>
                <a:uLnTx/>
                <a:uFillTx/>
                <a:latin typeface="Calibri" panose="020F0502020204030204"/>
                <a:ea typeface="+mn-ea"/>
                <a:cs typeface="+mn-cs"/>
              </a:rPr>
              <a:t>Documentation / System</a:t>
            </a:r>
            <a:endParaRPr kumimoji="0" lang="en-GB" sz="1600" b="0" i="0" u="none" strike="noStrike" kern="1200" cap="none" spc="0" normalizeH="0" baseline="0" noProof="0" dirty="0">
              <a:ln>
                <a:noFill/>
              </a:ln>
              <a:solidFill>
                <a:srgbClr val="787878"/>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7DF99091-EEE8-17BD-A019-0FDB04BEE745}"/>
              </a:ext>
            </a:extLst>
          </p:cNvPr>
          <p:cNvSpPr txBox="1"/>
          <p:nvPr/>
        </p:nvSpPr>
        <p:spPr>
          <a:xfrm>
            <a:off x="2313414" y="2794807"/>
            <a:ext cx="170533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787878"/>
                </a:solidFill>
                <a:effectLst/>
                <a:uLnTx/>
                <a:uFillTx/>
                <a:latin typeface="Calibri" panose="020F0502020204030204"/>
                <a:ea typeface="+mn-ea"/>
                <a:cs typeface="+mn-cs"/>
              </a:rPr>
              <a:t>Control Standard </a:t>
            </a:r>
            <a:endParaRPr kumimoji="0" lang="en-GB" sz="1600" b="0" i="0" u="none" strike="noStrike" kern="1200" cap="none" spc="0" normalizeH="0" baseline="0" noProof="0" dirty="0">
              <a:ln>
                <a:noFill/>
              </a:ln>
              <a:solidFill>
                <a:srgbClr val="787878"/>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9F54BF91-C67C-1740-F3FB-0831C5CEF33F}"/>
              </a:ext>
            </a:extLst>
          </p:cNvPr>
          <p:cNvSpPr/>
          <p:nvPr/>
        </p:nvSpPr>
        <p:spPr>
          <a:xfrm>
            <a:off x="823482" y="3572273"/>
            <a:ext cx="4716000" cy="324000"/>
          </a:xfrm>
          <a:prstGeom prst="round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t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rPr>
              <a:t>People Control: </a:t>
            </a:r>
            <a:r>
              <a:rPr kumimoji="0" lang="en-GB" sz="105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rPr>
              <a:t>Information Security Awareness</a:t>
            </a:r>
          </a:p>
        </p:txBody>
      </p:sp>
      <p:sp>
        <p:nvSpPr>
          <p:cNvPr id="17" name="Rectangle: Rounded Corners 16">
            <a:extLst>
              <a:ext uri="{FF2B5EF4-FFF2-40B4-BE49-F238E27FC236}">
                <a16:creationId xmlns:a16="http://schemas.microsoft.com/office/drawing/2014/main" id="{E869F35B-6A50-8583-ED7A-EB9D34BA89BC}"/>
              </a:ext>
            </a:extLst>
          </p:cNvPr>
          <p:cNvSpPr/>
          <p:nvPr/>
        </p:nvSpPr>
        <p:spPr>
          <a:xfrm>
            <a:off x="823482" y="4033460"/>
            <a:ext cx="4716000" cy="324000"/>
          </a:xfrm>
          <a:prstGeom prst="round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t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rPr>
              <a:t>Physical Control: </a:t>
            </a:r>
            <a:r>
              <a:rPr kumimoji="0" lang="en-GB" sz="105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rPr>
              <a:t>Physical Entry Access </a:t>
            </a:r>
          </a:p>
        </p:txBody>
      </p:sp>
      <p:sp>
        <p:nvSpPr>
          <p:cNvPr id="21" name="Rectangle: Rounded Corners 20">
            <a:extLst>
              <a:ext uri="{FF2B5EF4-FFF2-40B4-BE49-F238E27FC236}">
                <a16:creationId xmlns:a16="http://schemas.microsoft.com/office/drawing/2014/main" id="{A130A041-CC01-F215-BF53-43BE16AA3C57}"/>
              </a:ext>
            </a:extLst>
          </p:cNvPr>
          <p:cNvSpPr/>
          <p:nvPr/>
        </p:nvSpPr>
        <p:spPr>
          <a:xfrm>
            <a:off x="808082" y="4486434"/>
            <a:ext cx="4716000" cy="324000"/>
          </a:xfrm>
          <a:prstGeom prst="round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t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rPr>
              <a:t>Technical Control: </a:t>
            </a:r>
            <a:r>
              <a:rPr kumimoji="0" lang="en-GB" sz="105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rPr>
              <a:t>Segregation of networks</a:t>
            </a:r>
          </a:p>
        </p:txBody>
      </p:sp>
      <p:sp>
        <p:nvSpPr>
          <p:cNvPr id="32" name="Rectangle: Rounded Corners 31">
            <a:extLst>
              <a:ext uri="{FF2B5EF4-FFF2-40B4-BE49-F238E27FC236}">
                <a16:creationId xmlns:a16="http://schemas.microsoft.com/office/drawing/2014/main" id="{17569A06-9C67-7F8A-7BF7-161209F5E1C9}"/>
              </a:ext>
            </a:extLst>
          </p:cNvPr>
          <p:cNvSpPr/>
          <p:nvPr/>
        </p:nvSpPr>
        <p:spPr>
          <a:xfrm>
            <a:off x="5696325" y="3100133"/>
            <a:ext cx="4716000" cy="324000"/>
          </a:xfrm>
          <a:prstGeom prst="round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t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rPr>
              <a:t>Identity and Access Management – Global Policy / Standard</a:t>
            </a:r>
          </a:p>
        </p:txBody>
      </p:sp>
      <p:sp>
        <p:nvSpPr>
          <p:cNvPr id="33" name="Rectangle: Rounded Corners 32">
            <a:extLst>
              <a:ext uri="{FF2B5EF4-FFF2-40B4-BE49-F238E27FC236}">
                <a16:creationId xmlns:a16="http://schemas.microsoft.com/office/drawing/2014/main" id="{620003CF-C190-EBD8-8519-A9F948964502}"/>
              </a:ext>
            </a:extLst>
          </p:cNvPr>
          <p:cNvSpPr/>
          <p:nvPr/>
        </p:nvSpPr>
        <p:spPr>
          <a:xfrm>
            <a:off x="5698525" y="3572273"/>
            <a:ext cx="4711600" cy="324000"/>
          </a:xfrm>
          <a:prstGeom prst="round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t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rPr>
              <a:t>Information Security Policy / Workday Training</a:t>
            </a:r>
          </a:p>
        </p:txBody>
      </p:sp>
      <p:sp>
        <p:nvSpPr>
          <p:cNvPr id="34" name="Rectangle: Rounded Corners 33">
            <a:extLst>
              <a:ext uri="{FF2B5EF4-FFF2-40B4-BE49-F238E27FC236}">
                <a16:creationId xmlns:a16="http://schemas.microsoft.com/office/drawing/2014/main" id="{66E9D26D-C081-5527-2379-EE3F007E83ED}"/>
              </a:ext>
            </a:extLst>
          </p:cNvPr>
          <p:cNvSpPr/>
          <p:nvPr/>
        </p:nvSpPr>
        <p:spPr>
          <a:xfrm>
            <a:off x="5700725" y="4005105"/>
            <a:ext cx="4716000" cy="324000"/>
          </a:xfrm>
          <a:prstGeom prst="round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t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rPr>
              <a:t>Physical Access Security Standard</a:t>
            </a:r>
          </a:p>
        </p:txBody>
      </p:sp>
      <p:sp>
        <p:nvSpPr>
          <p:cNvPr id="36" name="Rectangle: Rounded Corners 35">
            <a:extLst>
              <a:ext uri="{FF2B5EF4-FFF2-40B4-BE49-F238E27FC236}">
                <a16:creationId xmlns:a16="http://schemas.microsoft.com/office/drawing/2014/main" id="{6C2C69F7-573E-0509-311C-3170088B2242}"/>
              </a:ext>
            </a:extLst>
          </p:cNvPr>
          <p:cNvSpPr/>
          <p:nvPr/>
        </p:nvSpPr>
        <p:spPr>
          <a:xfrm>
            <a:off x="5689725" y="4486434"/>
            <a:ext cx="4716000" cy="324000"/>
          </a:xfrm>
          <a:prstGeom prst="round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t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rPr>
              <a:t>IT Infrastructure Standard</a:t>
            </a:r>
          </a:p>
        </p:txBody>
      </p:sp>
      <p:cxnSp>
        <p:nvCxnSpPr>
          <p:cNvPr id="6" name="Straight Connector 5">
            <a:extLst>
              <a:ext uri="{FF2B5EF4-FFF2-40B4-BE49-F238E27FC236}">
                <a16:creationId xmlns:a16="http://schemas.microsoft.com/office/drawing/2014/main" id="{3F86A3BF-A6F8-DD69-EAC0-877D2507C351}"/>
              </a:ext>
            </a:extLst>
          </p:cNvPr>
          <p:cNvCxnSpPr>
            <a:cxnSpLocks/>
          </p:cNvCxnSpPr>
          <p:nvPr/>
        </p:nvCxnSpPr>
        <p:spPr>
          <a:xfrm flipV="1">
            <a:off x="1004870" y="3461533"/>
            <a:ext cx="9532048" cy="31569"/>
          </a:xfrm>
          <a:prstGeom prst="line">
            <a:avLst/>
          </a:prstGeom>
        </p:spPr>
        <p:style>
          <a:lnRef idx="3">
            <a:schemeClr val="accent5"/>
          </a:lnRef>
          <a:fillRef idx="0">
            <a:schemeClr val="accent5"/>
          </a:fillRef>
          <a:effectRef idx="2">
            <a:schemeClr val="accent5"/>
          </a:effectRef>
          <a:fontRef idx="minor">
            <a:schemeClr val="tx1"/>
          </a:fontRef>
        </p:style>
      </p:cxnSp>
      <p:cxnSp>
        <p:nvCxnSpPr>
          <p:cNvPr id="9" name="Straight Connector 8">
            <a:extLst>
              <a:ext uri="{FF2B5EF4-FFF2-40B4-BE49-F238E27FC236}">
                <a16:creationId xmlns:a16="http://schemas.microsoft.com/office/drawing/2014/main" id="{8F4FF89E-F487-A23A-DB27-CC89BFF38ED1}"/>
              </a:ext>
            </a:extLst>
          </p:cNvPr>
          <p:cNvCxnSpPr>
            <a:cxnSpLocks/>
          </p:cNvCxnSpPr>
          <p:nvPr/>
        </p:nvCxnSpPr>
        <p:spPr>
          <a:xfrm>
            <a:off x="980039" y="4364427"/>
            <a:ext cx="9575929"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1" name="Straight Connector 10">
            <a:extLst>
              <a:ext uri="{FF2B5EF4-FFF2-40B4-BE49-F238E27FC236}">
                <a16:creationId xmlns:a16="http://schemas.microsoft.com/office/drawing/2014/main" id="{B953D3DA-3A6A-0316-41EC-1FBEC226B64A}"/>
              </a:ext>
            </a:extLst>
          </p:cNvPr>
          <p:cNvCxnSpPr>
            <a:cxnSpLocks/>
          </p:cNvCxnSpPr>
          <p:nvPr/>
        </p:nvCxnSpPr>
        <p:spPr>
          <a:xfrm flipV="1">
            <a:off x="962110" y="4814346"/>
            <a:ext cx="9593858" cy="10369"/>
          </a:xfrm>
          <a:prstGeom prst="line">
            <a:avLst/>
          </a:prstGeom>
        </p:spPr>
        <p:style>
          <a:lnRef idx="3">
            <a:schemeClr val="accent5"/>
          </a:lnRef>
          <a:fillRef idx="0">
            <a:schemeClr val="accent5"/>
          </a:fillRef>
          <a:effectRef idx="2">
            <a:schemeClr val="accent5"/>
          </a:effectRef>
          <a:fontRef idx="minor">
            <a:schemeClr val="tx1"/>
          </a:fontRef>
        </p:style>
      </p:cxnSp>
      <p:cxnSp>
        <p:nvCxnSpPr>
          <p:cNvPr id="24" name="Straight Connector 23">
            <a:extLst>
              <a:ext uri="{FF2B5EF4-FFF2-40B4-BE49-F238E27FC236}">
                <a16:creationId xmlns:a16="http://schemas.microsoft.com/office/drawing/2014/main" id="{D272EBC7-9320-4F88-4235-D76A5C3D9906}"/>
              </a:ext>
            </a:extLst>
          </p:cNvPr>
          <p:cNvCxnSpPr>
            <a:cxnSpLocks/>
          </p:cNvCxnSpPr>
          <p:nvPr/>
        </p:nvCxnSpPr>
        <p:spPr>
          <a:xfrm flipV="1">
            <a:off x="989004" y="3921595"/>
            <a:ext cx="9566964" cy="60209"/>
          </a:xfrm>
          <a:prstGeom prst="line">
            <a:avLst/>
          </a:prstGeom>
        </p:spPr>
        <p:style>
          <a:lnRef idx="3">
            <a:schemeClr val="accent5"/>
          </a:lnRef>
          <a:fillRef idx="0">
            <a:schemeClr val="accent5"/>
          </a:fillRef>
          <a:effectRef idx="2">
            <a:schemeClr val="accent5"/>
          </a:effectRef>
          <a:fontRef idx="minor">
            <a:schemeClr val="tx1"/>
          </a:fontRef>
        </p:style>
      </p:cxnSp>
      <p:cxnSp>
        <p:nvCxnSpPr>
          <p:cNvPr id="28" name="Straight Connector 27">
            <a:extLst>
              <a:ext uri="{FF2B5EF4-FFF2-40B4-BE49-F238E27FC236}">
                <a16:creationId xmlns:a16="http://schemas.microsoft.com/office/drawing/2014/main" id="{5BDEEF7B-228E-B45D-1762-2D4C61E0FD5C}"/>
              </a:ext>
            </a:extLst>
          </p:cNvPr>
          <p:cNvCxnSpPr>
            <a:cxnSpLocks/>
          </p:cNvCxnSpPr>
          <p:nvPr/>
        </p:nvCxnSpPr>
        <p:spPr>
          <a:xfrm>
            <a:off x="5541264" y="2840724"/>
            <a:ext cx="0" cy="1998056"/>
          </a:xfrm>
          <a:prstGeom prst="line">
            <a:avLst/>
          </a:prstGeom>
        </p:spPr>
        <p:style>
          <a:lnRef idx="3">
            <a:schemeClr val="accent4"/>
          </a:lnRef>
          <a:fillRef idx="0">
            <a:schemeClr val="accent4"/>
          </a:fillRef>
          <a:effectRef idx="2">
            <a:schemeClr val="accent4"/>
          </a:effectRef>
          <a:fontRef idx="minor">
            <a:schemeClr val="tx1"/>
          </a:fontRef>
        </p:style>
      </p:cxnSp>
      <p:sp>
        <p:nvSpPr>
          <p:cNvPr id="45" name="TextBox 44">
            <a:extLst>
              <a:ext uri="{FF2B5EF4-FFF2-40B4-BE49-F238E27FC236}">
                <a16:creationId xmlns:a16="http://schemas.microsoft.com/office/drawing/2014/main" id="{679761DF-E8A9-D30F-0748-85F681382E21}"/>
              </a:ext>
            </a:extLst>
          </p:cNvPr>
          <p:cNvSpPr txBox="1"/>
          <p:nvPr/>
        </p:nvSpPr>
        <p:spPr>
          <a:xfrm>
            <a:off x="1666461" y="6130649"/>
            <a:ext cx="992123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787878"/>
                </a:solidFill>
                <a:effectLst/>
                <a:uLnTx/>
                <a:uFillTx/>
                <a:latin typeface="Calibri" panose="020F0502020204030204"/>
                <a:ea typeface="+mn-ea"/>
                <a:cs typeface="+mn-cs"/>
              </a:rPr>
              <a:t>Note: </a:t>
            </a:r>
            <a:r>
              <a:rPr kumimoji="0" lang="en-GB" sz="1200" b="0" i="0" u="none" strike="noStrike" kern="1200" cap="none" spc="0" normalizeH="0" baseline="0" noProof="0" dirty="0">
                <a:ln>
                  <a:noFill/>
                </a:ln>
                <a:solidFill>
                  <a:srgbClr val="787878"/>
                </a:solidFill>
                <a:effectLst/>
                <a:uLnTx/>
                <a:uFillTx/>
                <a:latin typeface="Calibri" panose="020F0502020204030204"/>
                <a:ea typeface="+mn-ea"/>
                <a:cs typeface="+mn-cs"/>
              </a:rPr>
              <a:t>It is likely customer facing systems and infrastructure will be sampled for the purposes of certification and meeting control standards.  </a:t>
            </a:r>
            <a:endParaRPr kumimoji="0" lang="en-GB" sz="1200" b="1" i="0" u="none" strike="noStrike" kern="1200" cap="none" spc="0" normalizeH="0" baseline="0" noProof="0" dirty="0">
              <a:ln>
                <a:noFill/>
              </a:ln>
              <a:solidFill>
                <a:srgbClr val="787878"/>
              </a:solidFill>
              <a:effectLst/>
              <a:uLnTx/>
              <a:uFillTx/>
              <a:latin typeface="Calibri" panose="020F0502020204030204"/>
              <a:ea typeface="+mn-ea"/>
              <a:cs typeface="+mn-cs"/>
            </a:endParaRPr>
          </a:p>
        </p:txBody>
      </p:sp>
      <p:sp>
        <p:nvSpPr>
          <p:cNvPr id="54" name="Rectangle: Diagonal Corners Rounded 53">
            <a:extLst>
              <a:ext uri="{FF2B5EF4-FFF2-40B4-BE49-F238E27FC236}">
                <a16:creationId xmlns:a16="http://schemas.microsoft.com/office/drawing/2014/main" id="{906420DE-6E92-9935-3E8C-E9134785B907}"/>
              </a:ext>
            </a:extLst>
          </p:cNvPr>
          <p:cNvSpPr/>
          <p:nvPr/>
        </p:nvSpPr>
        <p:spPr>
          <a:xfrm>
            <a:off x="621782" y="1662853"/>
            <a:ext cx="2172147" cy="527366"/>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Calibri" panose="020F0502020204030204"/>
                <a:ea typeface="+mn-ea"/>
                <a:cs typeface="+mn-cs"/>
              </a:rPr>
              <a:t>A.5 Organisational Controls</a:t>
            </a:r>
          </a:p>
        </p:txBody>
      </p:sp>
      <p:sp>
        <p:nvSpPr>
          <p:cNvPr id="55" name="Rectangle: Diagonal Corners Rounded 54">
            <a:extLst>
              <a:ext uri="{FF2B5EF4-FFF2-40B4-BE49-F238E27FC236}">
                <a16:creationId xmlns:a16="http://schemas.microsoft.com/office/drawing/2014/main" id="{EBEFDB62-2F24-8297-39B7-41A466B58A1C}"/>
              </a:ext>
            </a:extLst>
          </p:cNvPr>
          <p:cNvSpPr/>
          <p:nvPr/>
        </p:nvSpPr>
        <p:spPr>
          <a:xfrm>
            <a:off x="3237635" y="1649016"/>
            <a:ext cx="2172147" cy="527366"/>
          </a:xfrm>
          <a:prstGeom prst="round2Diag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Calibri" panose="020F0502020204030204"/>
                <a:ea typeface="+mn-ea"/>
                <a:cs typeface="+mn-cs"/>
              </a:rPr>
              <a:t>A.6 People Controls</a:t>
            </a:r>
          </a:p>
        </p:txBody>
      </p:sp>
      <p:sp>
        <p:nvSpPr>
          <p:cNvPr id="56" name="Rectangle: Diagonal Corners Rounded 55">
            <a:extLst>
              <a:ext uri="{FF2B5EF4-FFF2-40B4-BE49-F238E27FC236}">
                <a16:creationId xmlns:a16="http://schemas.microsoft.com/office/drawing/2014/main" id="{2126640A-3B97-2E86-1FCC-D1EFC9ECE737}"/>
              </a:ext>
            </a:extLst>
          </p:cNvPr>
          <p:cNvSpPr/>
          <p:nvPr/>
        </p:nvSpPr>
        <p:spPr>
          <a:xfrm>
            <a:off x="5853488" y="1655935"/>
            <a:ext cx="2172147" cy="527366"/>
          </a:xfrm>
          <a:prstGeom prst="round2Diag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Calibri" panose="020F0502020204030204"/>
                <a:ea typeface="+mn-ea"/>
                <a:cs typeface="+mn-cs"/>
              </a:rPr>
              <a:t>A.7 Physical Controls</a:t>
            </a:r>
          </a:p>
        </p:txBody>
      </p:sp>
      <p:sp>
        <p:nvSpPr>
          <p:cNvPr id="57" name="Rectangle: Diagonal Corners Rounded 56">
            <a:extLst>
              <a:ext uri="{FF2B5EF4-FFF2-40B4-BE49-F238E27FC236}">
                <a16:creationId xmlns:a16="http://schemas.microsoft.com/office/drawing/2014/main" id="{E07033A6-BB3C-2C45-C6F4-F78FCA8ED8D2}"/>
              </a:ext>
            </a:extLst>
          </p:cNvPr>
          <p:cNvSpPr/>
          <p:nvPr/>
        </p:nvSpPr>
        <p:spPr>
          <a:xfrm>
            <a:off x="8469342" y="1642097"/>
            <a:ext cx="2172147" cy="527366"/>
          </a:xfrm>
          <a:prstGeom prst="round2Diag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Calibri" panose="020F0502020204030204"/>
                <a:ea typeface="+mn-ea"/>
                <a:cs typeface="+mn-cs"/>
              </a:rPr>
              <a:t>A.8 Technological Controls </a:t>
            </a:r>
          </a:p>
        </p:txBody>
      </p:sp>
      <p:sp>
        <p:nvSpPr>
          <p:cNvPr id="78" name="TextBox 77">
            <a:extLst>
              <a:ext uri="{FF2B5EF4-FFF2-40B4-BE49-F238E27FC236}">
                <a16:creationId xmlns:a16="http://schemas.microsoft.com/office/drawing/2014/main" id="{47914480-ECF1-178F-5352-F6BA656DC8A8}"/>
              </a:ext>
            </a:extLst>
          </p:cNvPr>
          <p:cNvSpPr txBox="1"/>
          <p:nvPr/>
        </p:nvSpPr>
        <p:spPr>
          <a:xfrm>
            <a:off x="1257680" y="4976883"/>
            <a:ext cx="9191616"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787878"/>
                </a:solidFill>
                <a:effectLst/>
                <a:uLnTx/>
                <a:uFillTx/>
                <a:latin typeface="Calibri" panose="020F0502020204030204"/>
                <a:ea typeface="+mn-ea"/>
                <a:cs typeface="+mn-cs"/>
              </a:rPr>
              <a:t>Impact to operations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dirty="0">
              <a:ln>
                <a:noFill/>
              </a:ln>
              <a:solidFill>
                <a:srgbClr val="787878"/>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787878"/>
                </a:solidFill>
                <a:effectLst/>
                <a:uLnTx/>
                <a:uFillTx/>
                <a:latin typeface="Calibri" panose="020F0502020204030204"/>
                <a:ea typeface="+mn-ea"/>
                <a:cs typeface="+mn-cs"/>
              </a:rPr>
              <a:t>Control standards will apply to all ATS services. It should be noted however, we are already complying with these standards as part of various policies and procedures e.g. IAM. There may be system sampling to prove we adhere to these standards, but some controls may be removed as part of our Statement of Applicability. </a:t>
            </a:r>
          </a:p>
        </p:txBody>
      </p:sp>
    </p:spTree>
    <p:extLst>
      <p:ext uri="{BB962C8B-B14F-4D97-AF65-F5344CB8AC3E}">
        <p14:creationId xmlns:p14="http://schemas.microsoft.com/office/powerpoint/2010/main" val="24036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1000"/>
                            </p:stCondLst>
                            <p:childTnLst>
                              <p:par>
                                <p:cTn id="40" presetID="1" presetClass="entr" presetSubtype="0" fill="hold" grpId="0" nodeType="afterEffect">
                                  <p:stCondLst>
                                    <p:cond delay="0"/>
                                  </p:stCondLst>
                                  <p:childTnLst>
                                    <p:set>
                                      <p:cBhvr>
                                        <p:cTn id="41" dur="1" fill="hold">
                                          <p:stCondLst>
                                            <p:cond delay="0"/>
                                          </p:stCondLst>
                                        </p:cTn>
                                        <p:tgtEl>
                                          <p:spTgt spid="4"/>
                                        </p:tgtEl>
                                        <p:attrNameLst>
                                          <p:attrName>style.visibility</p:attrName>
                                        </p:attrNameLst>
                                      </p:cBhvr>
                                      <p:to>
                                        <p:strVal val="visible"/>
                                      </p:to>
                                    </p:se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par>
                                <p:cTn id="57" presetID="10" presetClass="entr" presetSubtype="0"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par>
                                <p:cTn id="60" presetID="10" presetClass="entr" presetSubtype="0" fill="hold" nodeType="with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childTnLst>
                                </p:cTn>
                              </p:par>
                              <p:par>
                                <p:cTn id="63" presetID="10"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500"/>
                                        <p:tgtEl>
                                          <p:spTgt spid="12"/>
                                        </p:tgtEl>
                                      </p:cBhvr>
                                    </p:animEffect>
                                  </p:childTnLst>
                                </p:cTn>
                              </p:par>
                              <p:par>
                                <p:cTn id="72" presetID="10" presetClass="entr" presetSubtype="0" fill="hold"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78"/>
                                        </p:tgtEl>
                                        <p:attrNameLst>
                                          <p:attrName>style.visibility</p:attrName>
                                        </p:attrNameLst>
                                      </p:cBhvr>
                                      <p:to>
                                        <p:strVal val="visible"/>
                                      </p:to>
                                    </p:set>
                                    <p:animEffect transition="in" filter="fade">
                                      <p:cBhvr>
                                        <p:cTn id="79" dur="500"/>
                                        <p:tgtEl>
                                          <p:spTgt spid="78"/>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10" grpId="0" animBg="1"/>
      <p:bldP spid="12" grpId="0"/>
      <p:bldP spid="13" grpId="0"/>
      <p:bldP spid="15" grpId="0" animBg="1"/>
      <p:bldP spid="17" grpId="0" animBg="1"/>
      <p:bldP spid="21" grpId="0" animBg="1"/>
      <p:bldP spid="32" grpId="0" animBg="1"/>
      <p:bldP spid="33" grpId="0" animBg="1"/>
      <p:bldP spid="34" grpId="0" animBg="1"/>
      <p:bldP spid="36" grpId="0" animBg="1"/>
      <p:bldP spid="45" grpId="0"/>
      <p:bldP spid="54" grpId="0" animBg="1"/>
      <p:bldP spid="55" grpId="0" animBg="1"/>
      <p:bldP spid="56" grpId="0" animBg="1"/>
      <p:bldP spid="57" grpId="0" animBg="1"/>
      <p:bldP spid="7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0813-0C49-BF8E-2260-8FBB080DD0C7}"/>
              </a:ext>
            </a:extLst>
          </p:cNvPr>
          <p:cNvSpPr>
            <a:spLocks noGrp="1"/>
          </p:cNvSpPr>
          <p:nvPr>
            <p:ph type="title"/>
          </p:nvPr>
        </p:nvSpPr>
        <p:spPr>
          <a:xfrm>
            <a:off x="1458087" y="354021"/>
            <a:ext cx="8771626" cy="1325563"/>
          </a:xfrm>
        </p:spPr>
        <p:txBody>
          <a:bodyPr>
            <a:normAutofit/>
          </a:bodyPr>
          <a:lstStyle/>
          <a:p>
            <a:pPr algn="ctr"/>
            <a:r>
              <a:rPr lang="en-GB" sz="3700" dirty="0"/>
              <a:t>Compliance VS Conformance</a:t>
            </a:r>
          </a:p>
        </p:txBody>
      </p:sp>
      <p:sp>
        <p:nvSpPr>
          <p:cNvPr id="14" name="Rectangle 13">
            <a:extLst>
              <a:ext uri="{FF2B5EF4-FFF2-40B4-BE49-F238E27FC236}">
                <a16:creationId xmlns:a16="http://schemas.microsoft.com/office/drawing/2014/main" id="{F97B6249-74EC-7BB5-9323-1448D21A6112}"/>
              </a:ext>
            </a:extLst>
          </p:cNvPr>
          <p:cNvSpPr/>
          <p:nvPr/>
        </p:nvSpPr>
        <p:spPr>
          <a:xfrm>
            <a:off x="2322999" y="1351901"/>
            <a:ext cx="7538484" cy="369332"/>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w="22225">
                  <a:solidFill>
                    <a:srgbClr val="E97132"/>
                  </a:solidFill>
                  <a:prstDash val="solid"/>
                </a:ln>
                <a:solidFill>
                  <a:srgbClr val="E97132">
                    <a:lumMod val="40000"/>
                    <a:lumOff val="60000"/>
                  </a:srgbClr>
                </a:solidFill>
                <a:effectLst/>
                <a:uLnTx/>
                <a:uFillTx/>
                <a:latin typeface="Aptos" panose="02110004020202020204"/>
                <a:ea typeface="+mn-ea"/>
                <a:cs typeface="+mn-cs"/>
              </a:rPr>
              <a:t>Compliance and Conformance Requirements for ISO 27001 Accreditation</a:t>
            </a:r>
          </a:p>
        </p:txBody>
      </p:sp>
      <p:pic>
        <p:nvPicPr>
          <p:cNvPr id="8" name="Graphic 7" descr="Court outline">
            <a:extLst>
              <a:ext uri="{FF2B5EF4-FFF2-40B4-BE49-F238E27FC236}">
                <a16:creationId xmlns:a16="http://schemas.microsoft.com/office/drawing/2014/main" id="{18C5F945-E3D8-EE6D-F528-A114EAA539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202" y="496292"/>
            <a:ext cx="1387309" cy="1387309"/>
          </a:xfrm>
          <a:prstGeom prst="rect">
            <a:avLst/>
          </a:prstGeom>
        </p:spPr>
      </p:pic>
      <p:pic>
        <p:nvPicPr>
          <p:cNvPr id="12" name="Graphic 11" descr="Checklist with solid fill">
            <a:extLst>
              <a:ext uri="{FF2B5EF4-FFF2-40B4-BE49-F238E27FC236}">
                <a16:creationId xmlns:a16="http://schemas.microsoft.com/office/drawing/2014/main" id="{112F3917-A930-C721-3001-3BBF248B69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29713" y="635093"/>
            <a:ext cx="1205886" cy="1205886"/>
          </a:xfrm>
          <a:prstGeom prst="rect">
            <a:avLst/>
          </a:prstGeom>
        </p:spPr>
      </p:pic>
      <p:sp>
        <p:nvSpPr>
          <p:cNvPr id="15" name="TextBox 14">
            <a:extLst>
              <a:ext uri="{FF2B5EF4-FFF2-40B4-BE49-F238E27FC236}">
                <a16:creationId xmlns:a16="http://schemas.microsoft.com/office/drawing/2014/main" id="{B8AA4880-10CD-A4CB-E0DF-1FEE94C56E60}"/>
              </a:ext>
            </a:extLst>
          </p:cNvPr>
          <p:cNvSpPr txBox="1"/>
          <p:nvPr/>
        </p:nvSpPr>
        <p:spPr>
          <a:xfrm>
            <a:off x="834899" y="2342086"/>
            <a:ext cx="47046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Adhering to laws, regulations, and contractual obligations related to information security.</a:t>
            </a:r>
          </a:p>
        </p:txBody>
      </p:sp>
      <p:sp>
        <p:nvSpPr>
          <p:cNvPr id="17" name="TextBox 16">
            <a:extLst>
              <a:ext uri="{FF2B5EF4-FFF2-40B4-BE49-F238E27FC236}">
                <a16:creationId xmlns:a16="http://schemas.microsoft.com/office/drawing/2014/main" id="{9F2D5DAF-3522-DB49-F414-B3AB51F19752}"/>
              </a:ext>
            </a:extLst>
          </p:cNvPr>
          <p:cNvSpPr txBox="1"/>
          <p:nvPr/>
        </p:nvSpPr>
        <p:spPr>
          <a:xfrm>
            <a:off x="6847367" y="2341053"/>
            <a:ext cx="49311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Meeting the requirements specified in ISO 27001 standard to achieve certification.</a:t>
            </a:r>
          </a:p>
        </p:txBody>
      </p:sp>
      <p:sp>
        <p:nvSpPr>
          <p:cNvPr id="18" name="Title 1">
            <a:extLst>
              <a:ext uri="{FF2B5EF4-FFF2-40B4-BE49-F238E27FC236}">
                <a16:creationId xmlns:a16="http://schemas.microsoft.com/office/drawing/2014/main" id="{181F3C51-28D8-8A48-3196-680BDEAB0C95}"/>
              </a:ext>
            </a:extLst>
          </p:cNvPr>
          <p:cNvSpPr txBox="1">
            <a:spLocks/>
          </p:cNvSpPr>
          <p:nvPr/>
        </p:nvSpPr>
        <p:spPr>
          <a:xfrm>
            <a:off x="-208444" y="1906962"/>
            <a:ext cx="3481924" cy="662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Aptos Display" panose="02110004020202020204"/>
                <a:ea typeface="+mj-ea"/>
                <a:cs typeface="+mj-cs"/>
              </a:rPr>
              <a:t>Compliance</a:t>
            </a:r>
            <a:endParaRPr kumimoji="0" lang="en-GB" sz="3700" b="1" i="0" u="none" strike="noStrike" kern="1200" cap="none" spc="0" normalizeH="0" baseline="0" noProof="0" dirty="0">
              <a:ln>
                <a:noFill/>
              </a:ln>
              <a:solidFill>
                <a:prstClr val="black"/>
              </a:solidFill>
              <a:effectLst/>
              <a:uLnTx/>
              <a:uFillTx/>
              <a:latin typeface="Aptos Display" panose="02110004020202020204"/>
              <a:ea typeface="+mj-ea"/>
              <a:cs typeface="+mj-cs"/>
            </a:endParaRPr>
          </a:p>
        </p:txBody>
      </p:sp>
      <p:sp>
        <p:nvSpPr>
          <p:cNvPr id="19" name="Title 1">
            <a:extLst>
              <a:ext uri="{FF2B5EF4-FFF2-40B4-BE49-F238E27FC236}">
                <a16:creationId xmlns:a16="http://schemas.microsoft.com/office/drawing/2014/main" id="{9BA94F1B-32AF-DAC8-3E60-C0BA9029C2DD}"/>
              </a:ext>
            </a:extLst>
          </p:cNvPr>
          <p:cNvSpPr txBox="1">
            <a:spLocks/>
          </p:cNvSpPr>
          <p:nvPr/>
        </p:nvSpPr>
        <p:spPr>
          <a:xfrm>
            <a:off x="8646868" y="1878081"/>
            <a:ext cx="3481924" cy="662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Aptos Display" panose="02110004020202020204"/>
                <a:ea typeface="+mj-ea"/>
                <a:cs typeface="+mj-cs"/>
              </a:rPr>
              <a:t>Conformance</a:t>
            </a:r>
            <a:endParaRPr kumimoji="0" lang="en-GB" sz="3700" b="1" i="0" u="none" strike="noStrike" kern="1200" cap="none" spc="0" normalizeH="0" baseline="0" noProof="0" dirty="0">
              <a:ln>
                <a:noFill/>
              </a:ln>
              <a:solidFill>
                <a:prstClr val="black"/>
              </a:solidFill>
              <a:effectLst/>
              <a:uLnTx/>
              <a:uFillTx/>
              <a:latin typeface="Aptos Display" panose="02110004020202020204"/>
              <a:ea typeface="+mj-ea"/>
              <a:cs typeface="+mj-cs"/>
            </a:endParaRPr>
          </a:p>
        </p:txBody>
      </p:sp>
      <p:sp>
        <p:nvSpPr>
          <p:cNvPr id="20" name="TextBox 19">
            <a:extLst>
              <a:ext uri="{FF2B5EF4-FFF2-40B4-BE49-F238E27FC236}">
                <a16:creationId xmlns:a16="http://schemas.microsoft.com/office/drawing/2014/main" id="{D5690AE1-BA8D-E7BB-B81B-C8E0C5D6F597}"/>
              </a:ext>
            </a:extLst>
          </p:cNvPr>
          <p:cNvSpPr txBox="1"/>
          <p:nvPr/>
        </p:nvSpPr>
        <p:spPr>
          <a:xfrm>
            <a:off x="739202" y="3144232"/>
            <a:ext cx="4704664"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600" b="0" i="0" u="none" strike="noStrike" kern="1200" cap="none" spc="0" normalizeH="0" baseline="0" noProof="0" dirty="0">
                <a:ln>
                  <a:noFill/>
                </a:ln>
                <a:solidFill>
                  <a:prstClr val="black"/>
                </a:solidFill>
                <a:effectLst/>
                <a:uLnTx/>
                <a:uFillTx/>
                <a:latin typeface="Aptos" panose="02110004020202020204"/>
                <a:ea typeface="+mn-ea"/>
                <a:cs typeface="+mn-cs"/>
              </a:rPr>
              <a:t>Data protection regulations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600" b="0" i="0" u="none" strike="noStrike" kern="1200" cap="none" spc="0" normalizeH="0" baseline="0" noProof="0" dirty="0">
                <a:ln>
                  <a:noFill/>
                </a:ln>
                <a:solidFill>
                  <a:prstClr val="black"/>
                </a:solidFill>
                <a:effectLst/>
                <a:uLnTx/>
                <a:uFillTx/>
                <a:latin typeface="Aptos" panose="02110004020202020204"/>
                <a:ea typeface="+mn-ea"/>
                <a:cs typeface="+mn-cs"/>
              </a:rPr>
              <a:t>Crypto-sharing</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600" b="0" i="0" u="none" strike="noStrike" kern="1200" cap="none" spc="0" normalizeH="0" baseline="0" noProof="0" dirty="0">
                <a:ln>
                  <a:noFill/>
                </a:ln>
                <a:solidFill>
                  <a:prstClr val="black"/>
                </a:solidFill>
                <a:effectLst/>
                <a:uLnTx/>
                <a:uFillTx/>
                <a:latin typeface="Aptos" panose="02110004020202020204"/>
                <a:ea typeface="+mn-ea"/>
                <a:cs typeface="+mn-cs"/>
              </a:rPr>
              <a:t>Retention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600" b="0" i="0" u="none" strike="noStrike" kern="1200" cap="none" spc="0" normalizeH="0" baseline="0" noProof="0" dirty="0">
                <a:ln>
                  <a:noFill/>
                </a:ln>
                <a:solidFill>
                  <a:prstClr val="black"/>
                </a:solidFill>
                <a:effectLst/>
                <a:uLnTx/>
                <a:uFillTx/>
                <a:latin typeface="Aptos" panose="02110004020202020204"/>
                <a:ea typeface="+mn-ea"/>
                <a:cs typeface="+mn-cs"/>
              </a:rPr>
              <a:t>CyberEssentials+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600" b="0" i="0" u="none" strike="noStrike" kern="1200" cap="none" spc="0" normalizeH="0" baseline="0" noProof="0" dirty="0">
                <a:ln>
                  <a:noFill/>
                </a:ln>
                <a:solidFill>
                  <a:prstClr val="black"/>
                </a:solidFill>
                <a:effectLst/>
                <a:uLnTx/>
                <a:uFillTx/>
                <a:latin typeface="Aptos" panose="02110004020202020204"/>
                <a:ea typeface="+mn-ea"/>
                <a:cs typeface="+mn-cs"/>
              </a:rPr>
              <a:t>Non-disclosure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 name="TextBox 20">
            <a:extLst>
              <a:ext uri="{FF2B5EF4-FFF2-40B4-BE49-F238E27FC236}">
                <a16:creationId xmlns:a16="http://schemas.microsoft.com/office/drawing/2014/main" id="{F0E06126-7478-D9A3-EB01-BD3C150826F5}"/>
              </a:ext>
            </a:extLst>
          </p:cNvPr>
          <p:cNvSpPr txBox="1"/>
          <p:nvPr/>
        </p:nvSpPr>
        <p:spPr>
          <a:xfrm>
            <a:off x="6847367" y="3141282"/>
            <a:ext cx="4704664" cy="138499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400" b="0" i="0" u="none" strike="noStrike" kern="1200" cap="none" spc="0" normalizeH="0" baseline="0" noProof="0" dirty="0">
                <a:ln>
                  <a:noFill/>
                </a:ln>
                <a:solidFill>
                  <a:prstClr val="black"/>
                </a:solidFill>
                <a:effectLst/>
                <a:uLnTx/>
                <a:uFillTx/>
                <a:latin typeface="Aptos" panose="02110004020202020204"/>
                <a:ea typeface="+mn-ea"/>
                <a:cs typeface="+mn-cs"/>
              </a:rPr>
              <a:t>Implement the ISMS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400" b="0" i="0" u="none" strike="noStrike" kern="1200" cap="none" spc="0" normalizeH="0" baseline="0" noProof="0" dirty="0">
                <a:ln>
                  <a:noFill/>
                </a:ln>
                <a:solidFill>
                  <a:prstClr val="black"/>
                </a:solidFill>
                <a:effectLst/>
                <a:uLnTx/>
                <a:uFillTx/>
                <a:latin typeface="Aptos" panose="02110004020202020204"/>
                <a:ea typeface="+mn-ea"/>
                <a:cs typeface="+mn-cs"/>
              </a:rPr>
              <a:t>Policies, Standards, Procedures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400" b="0" i="0" u="none" strike="noStrike" kern="1200" cap="none" spc="0" normalizeH="0" baseline="0" noProof="0" dirty="0">
                <a:ln>
                  <a:noFill/>
                </a:ln>
                <a:solidFill>
                  <a:prstClr val="black"/>
                </a:solidFill>
                <a:effectLst/>
                <a:uLnTx/>
                <a:uFillTx/>
                <a:latin typeface="Aptos" panose="02110004020202020204"/>
                <a:ea typeface="+mn-ea"/>
                <a:cs typeface="+mn-cs"/>
              </a:rPr>
              <a:t>Risk management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400" b="0" i="0" u="none" strike="noStrike" kern="1200" cap="none" spc="0" normalizeH="0" baseline="0" noProof="0" dirty="0">
                <a:ln>
                  <a:noFill/>
                </a:ln>
                <a:solidFill>
                  <a:prstClr val="black"/>
                </a:solidFill>
                <a:effectLst/>
                <a:uLnTx/>
                <a:uFillTx/>
                <a:latin typeface="Aptos" panose="02110004020202020204"/>
                <a:ea typeface="+mn-ea"/>
                <a:cs typeface="+mn-cs"/>
              </a:rPr>
              <a:t>Access Controls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400" b="0" i="0" u="none" strike="noStrike" kern="1200" cap="none" spc="0" normalizeH="0" baseline="0" noProof="0" dirty="0">
                <a:ln>
                  <a:noFill/>
                </a:ln>
                <a:solidFill>
                  <a:prstClr val="black"/>
                </a:solidFill>
                <a:effectLst/>
                <a:uLnTx/>
                <a:uFillTx/>
                <a:latin typeface="Aptos" panose="02110004020202020204"/>
                <a:ea typeface="+mn-ea"/>
                <a:cs typeface="+mn-cs"/>
              </a:rPr>
              <a:t>Audit </a:t>
            </a:r>
          </a:p>
          <a:p>
            <a:pPr marR="0" lvl="0" algn="l" defTabSz="914400" rtl="0" eaLnBrk="1" fontAlgn="auto" latinLnBrk="0" hangingPunct="1">
              <a:lnSpc>
                <a:spcPct val="100000"/>
              </a:lnSpc>
              <a:spcBef>
                <a:spcPts val="0"/>
              </a:spcBef>
              <a:spcAft>
                <a:spcPts val="0"/>
              </a:spcAft>
              <a:buClrTx/>
              <a:buSzTx/>
              <a:tabLst/>
              <a:defRPr/>
            </a:pPr>
            <a:endParaRPr kumimoji="0" lang="en-GB"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23" name="Straight Connector 22">
            <a:extLst>
              <a:ext uri="{FF2B5EF4-FFF2-40B4-BE49-F238E27FC236}">
                <a16:creationId xmlns:a16="http://schemas.microsoft.com/office/drawing/2014/main" id="{895F1F7B-77E5-57BB-AF35-B600B0574090}"/>
              </a:ext>
            </a:extLst>
          </p:cNvPr>
          <p:cNvCxnSpPr>
            <a:cxnSpLocks/>
          </p:cNvCxnSpPr>
          <p:nvPr/>
        </p:nvCxnSpPr>
        <p:spPr>
          <a:xfrm>
            <a:off x="834899" y="4613656"/>
            <a:ext cx="10265492"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25" name="Title 1">
            <a:extLst>
              <a:ext uri="{FF2B5EF4-FFF2-40B4-BE49-F238E27FC236}">
                <a16:creationId xmlns:a16="http://schemas.microsoft.com/office/drawing/2014/main" id="{049A4999-DD79-597E-37D1-D45015A8B567}"/>
              </a:ext>
            </a:extLst>
          </p:cNvPr>
          <p:cNvSpPr txBox="1">
            <a:spLocks/>
          </p:cNvSpPr>
          <p:nvPr/>
        </p:nvSpPr>
        <p:spPr>
          <a:xfrm>
            <a:off x="4351279" y="4511426"/>
            <a:ext cx="3481924" cy="6624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GB" sz="1800" b="1" dirty="0">
                <a:solidFill>
                  <a:srgbClr val="E97132"/>
                </a:solidFill>
                <a:latin typeface="Aptos Display" panose="02110004020202020204"/>
              </a:rPr>
              <a:t>Non-Conformities</a:t>
            </a:r>
            <a:endParaRPr kumimoji="0" lang="en-GB" sz="3700" b="1" i="0" u="none" strike="noStrike" kern="1200" cap="none" spc="0" normalizeH="0" baseline="0" noProof="0" dirty="0">
              <a:ln>
                <a:noFill/>
              </a:ln>
              <a:solidFill>
                <a:srgbClr val="E97132"/>
              </a:solidFill>
              <a:effectLst/>
              <a:uLnTx/>
              <a:uFillTx/>
              <a:latin typeface="Aptos Display" panose="02110004020202020204"/>
              <a:ea typeface="+mj-ea"/>
              <a:cs typeface="+mj-cs"/>
            </a:endParaRPr>
          </a:p>
        </p:txBody>
      </p:sp>
      <p:sp>
        <p:nvSpPr>
          <p:cNvPr id="4" name="TextBox 3">
            <a:extLst>
              <a:ext uri="{FF2B5EF4-FFF2-40B4-BE49-F238E27FC236}">
                <a16:creationId xmlns:a16="http://schemas.microsoft.com/office/drawing/2014/main" id="{50326416-F2CA-3BF4-B37B-BE3544960EB6}"/>
              </a:ext>
            </a:extLst>
          </p:cNvPr>
          <p:cNvSpPr txBox="1"/>
          <p:nvPr/>
        </p:nvSpPr>
        <p:spPr>
          <a:xfrm>
            <a:off x="647735" y="5072037"/>
            <a:ext cx="10787864"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Aptos" panose="02110004020202020204"/>
                <a:ea typeface="+mn-ea"/>
                <a:cs typeface="+mn-cs"/>
              </a:rPr>
              <a:t>A non-conformity is a failure to adhere to legal requirements, policies and / or standard. Projects are expected to ensure that these are adhered to within the remit of the project. </a:t>
            </a:r>
            <a:r>
              <a:rPr lang="en-GB" sz="1600" dirty="0">
                <a:solidFill>
                  <a:prstClr val="black"/>
                </a:solidFill>
                <a:latin typeface="Aptos" panose="02110004020202020204"/>
              </a:rPr>
              <a:t>Various processes should support this e.g. RFP’s / Security Assessments </a:t>
            </a:r>
            <a:endParaRPr kumimoji="0" lang="en-GB" sz="16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dirty="0">
              <a:solidFill>
                <a:prstClr val="black"/>
              </a:solidFill>
              <a:latin typeface="Aptos" panose="021100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Aptos" panose="02110004020202020204"/>
                <a:ea typeface="+mn-ea"/>
                <a:cs typeface="+mn-cs"/>
              </a:rPr>
              <a:t>A non-conformance may or may not be a risk to Aggreko and must be raised within the Information Security Risk SharePoint </a:t>
            </a:r>
          </a:p>
        </p:txBody>
      </p:sp>
    </p:spTree>
    <p:extLst>
      <p:ext uri="{BB962C8B-B14F-4D97-AF65-F5344CB8AC3E}">
        <p14:creationId xmlns:p14="http://schemas.microsoft.com/office/powerpoint/2010/main" val="1907135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A47883-99EC-802E-80D8-173E423C8D4F}"/>
              </a:ext>
            </a:extLst>
          </p:cNvPr>
          <p:cNvSpPr>
            <a:spLocks noGrp="1"/>
          </p:cNvSpPr>
          <p:nvPr>
            <p:ph type="body" sz="quarter" idx="15"/>
          </p:nvPr>
        </p:nvSpPr>
        <p:spPr/>
        <p:txBody>
          <a:bodyPr/>
          <a:lstStyle/>
          <a:p>
            <a:r>
              <a:rPr lang="en-GB" dirty="0"/>
              <a:t>ISO27001 – ATS Scope and Design</a:t>
            </a:r>
          </a:p>
        </p:txBody>
      </p:sp>
      <p:sp>
        <p:nvSpPr>
          <p:cNvPr id="3" name="Slide Number Placeholder 2">
            <a:extLst>
              <a:ext uri="{FF2B5EF4-FFF2-40B4-BE49-F238E27FC236}">
                <a16:creationId xmlns:a16="http://schemas.microsoft.com/office/drawing/2014/main" id="{B277A736-FD35-E147-273E-F9BC5B337AD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3DE79-9394-CE4D-B3D9-B1E9F5BFD092}" type="slidenum">
              <a:rPr kumimoji="0" lang="en-US" sz="1100" b="0" i="0" u="none" strike="noStrike" kern="1200" cap="none" spc="0" normalizeH="0" baseline="0" noProof="0" smtClean="0">
                <a:ln>
                  <a:noFill/>
                </a:ln>
                <a:solidFill>
                  <a:srgbClr val="FD6E39"/>
                </a:solidFill>
                <a:effectLst/>
                <a:uLnTx/>
                <a:uFillTx/>
                <a:latin typeface="Arial Nova Light"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100" b="0" i="0" u="none" strike="noStrike" kern="1200" cap="none" spc="0" normalizeH="0" baseline="0" noProof="0">
              <a:ln>
                <a:noFill/>
              </a:ln>
              <a:solidFill>
                <a:srgbClr val="FD6E39"/>
              </a:solidFill>
              <a:effectLst/>
              <a:uLnTx/>
              <a:uFillTx/>
              <a:latin typeface="Arial Nova Light" panose="020B0504020202020204" pitchFamily="34" charset="0"/>
              <a:ea typeface="+mn-ea"/>
              <a:cs typeface="+mn-cs"/>
            </a:endParaRPr>
          </a:p>
        </p:txBody>
      </p:sp>
      <p:sp>
        <p:nvSpPr>
          <p:cNvPr id="6" name="TextBox 5">
            <a:extLst>
              <a:ext uri="{FF2B5EF4-FFF2-40B4-BE49-F238E27FC236}">
                <a16:creationId xmlns:a16="http://schemas.microsoft.com/office/drawing/2014/main" id="{4826A9C2-9950-1A4C-5446-2BC0FB262C04}"/>
              </a:ext>
            </a:extLst>
          </p:cNvPr>
          <p:cNvSpPr txBox="1"/>
          <p:nvPr/>
        </p:nvSpPr>
        <p:spPr>
          <a:xfrm>
            <a:off x="261705" y="1462691"/>
            <a:ext cx="6029367" cy="4878451"/>
          </a:xfrm>
          <a:prstGeom prst="rect">
            <a:avLst/>
          </a:prstGeom>
          <a:noFill/>
        </p:spPr>
        <p:txBody>
          <a:bodyPr wrap="square">
            <a:spAutoFit/>
          </a:bodyPr>
          <a:lstStyle/>
          <a:p>
            <a:pPr marL="0" marR="0" lvl="0" indent="0" algn="l" defTabSz="914400" rtl="0" eaLnBrk="1" fontAlgn="auto" latinLnBrk="0" hangingPunct="1">
              <a:lnSpc>
                <a:spcPct val="107000"/>
              </a:lnSpc>
              <a:spcBef>
                <a:spcPts val="800"/>
              </a:spcBef>
              <a:spcAft>
                <a:spcPts val="400"/>
              </a:spcAft>
              <a:buClrTx/>
              <a:buSzTx/>
              <a:buFontTx/>
              <a:buNone/>
              <a:tabLst/>
              <a:defRPr/>
            </a:pPr>
            <a:r>
              <a:rPr lang="en-GB" sz="1200" b="1" kern="100" dirty="0">
                <a:solidFill>
                  <a:srgbClr val="E97132"/>
                </a:solidFill>
                <a:ea typeface="Times New Roman" panose="02020603050405020304" pitchFamily="18" charset="0"/>
                <a:cs typeface="Arial" panose="020B0604020202020204" pitchFamily="34" charset="0"/>
              </a:rPr>
              <a:t>ISO27001 – ATS Scope</a:t>
            </a:r>
            <a:endParaRPr kumimoji="0" lang="en-GB" sz="1200" b="1" i="0" u="none" strike="noStrike" kern="100" cap="none" spc="0" normalizeH="0" baseline="0" noProof="0" dirty="0">
              <a:ln>
                <a:noFill/>
              </a:ln>
              <a:solidFill>
                <a:srgbClr val="E97132"/>
              </a:solidFill>
              <a:effectLst/>
              <a:uLnTx/>
              <a:uFillTx/>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7000"/>
              </a:lnSpc>
              <a:spcBef>
                <a:spcPts val="800"/>
              </a:spcBef>
              <a:spcAft>
                <a:spcPts val="400"/>
              </a:spcAft>
              <a:buClrTx/>
              <a:buSzTx/>
              <a:buFontTx/>
              <a:buNone/>
              <a:tabLst/>
              <a:defRPr/>
            </a:pPr>
            <a:r>
              <a:rPr kumimoji="0" lang="en-GB" sz="1200" b="0" i="0" u="none" strike="noStrike" kern="100" cap="none" spc="0" normalizeH="0" baseline="0" noProof="0" dirty="0">
                <a:ln>
                  <a:noFill/>
                </a:ln>
                <a:effectLst/>
                <a:uLnTx/>
                <a:uFillTx/>
                <a:ea typeface="Times New Roman" panose="02020603050405020304" pitchFamily="18" charset="0"/>
                <a:cs typeface="Arial" panose="020B0604020202020204" pitchFamily="34" charset="0"/>
              </a:rPr>
              <a:t>"Information security and data assets supported and managed by the Glasgow ATS team for our critical business applications, ensuring the secure provision of mobile modular power, temperature control, and energy solutions.“</a:t>
            </a:r>
          </a:p>
          <a:p>
            <a:pPr marL="0" marR="0" lvl="0" indent="0" algn="l" defTabSz="914400" rtl="0" eaLnBrk="1" fontAlgn="auto" latinLnBrk="0" hangingPunct="1">
              <a:lnSpc>
                <a:spcPct val="107000"/>
              </a:lnSpc>
              <a:spcBef>
                <a:spcPts val="800"/>
              </a:spcBef>
              <a:spcAft>
                <a:spcPts val="400"/>
              </a:spcAft>
              <a:buClrTx/>
              <a:buSzTx/>
              <a:buFontTx/>
              <a:buNone/>
              <a:tabLst/>
              <a:defRPr/>
            </a:pPr>
            <a:r>
              <a:rPr kumimoji="0" lang="en-GB" sz="1200" b="1" i="0" u="none" strike="noStrike" kern="100" cap="none" spc="0" normalizeH="0" baseline="0" noProof="0" dirty="0">
                <a:ln>
                  <a:noFill/>
                </a:ln>
                <a:solidFill>
                  <a:srgbClr val="E97132"/>
                </a:solidFill>
                <a:effectLst/>
                <a:uLnTx/>
                <a:uFillTx/>
                <a:ea typeface="Times New Roman" panose="02020603050405020304" pitchFamily="18" charset="0"/>
                <a:cs typeface="Arial" panose="020B0604020202020204" pitchFamily="34" charset="0"/>
              </a:rPr>
              <a:t>Boundaries of the Information Security Management System</a:t>
            </a:r>
          </a:p>
          <a:p>
            <a:pPr marL="0" marR="0" lvl="0" indent="0" algn="l" defTabSz="914400" rtl="0" eaLnBrk="1" fontAlgn="auto" latinLnBrk="0" hangingPunct="1">
              <a:lnSpc>
                <a:spcPct val="107000"/>
              </a:lnSpc>
              <a:spcBef>
                <a:spcPts val="800"/>
              </a:spcBef>
              <a:spcAft>
                <a:spcPts val="400"/>
              </a:spcAft>
              <a:buClrTx/>
              <a:buSzTx/>
              <a:buFontTx/>
              <a:buNone/>
              <a:tabLst/>
              <a:defRPr/>
            </a:pPr>
            <a:r>
              <a:rPr kumimoji="0" lang="en-GB" sz="1200" b="0" i="0" u="none" strike="noStrike" kern="100" cap="none" spc="0" normalizeH="0" baseline="0" noProof="0" dirty="0">
                <a:ln>
                  <a:noFill/>
                </a:ln>
                <a:effectLst/>
                <a:uLnTx/>
                <a:uFillTx/>
                <a:ea typeface="Times New Roman" panose="02020603050405020304" pitchFamily="18" charset="0"/>
                <a:cs typeface="Arial" panose="020B0604020202020204" pitchFamily="34" charset="0"/>
              </a:rPr>
              <a:t>The Information Security Management System will be implemented at the Glasgow Center, Hamilton Data Center sites and will apply to Cloud Services provided by 3rd parties. The Physical boundaries for our ISO Management System Standards is documented in the ISMS Risk Register. Support functions and associated business managed processes are excluded from the scope of the audit. </a:t>
            </a:r>
          </a:p>
          <a:p>
            <a:pPr marL="0" marR="0" lvl="0" indent="0" algn="l" defTabSz="914400" rtl="0" eaLnBrk="1" fontAlgn="auto" latinLnBrk="0" hangingPunct="1">
              <a:lnSpc>
                <a:spcPct val="107000"/>
              </a:lnSpc>
              <a:spcBef>
                <a:spcPts val="800"/>
              </a:spcBef>
              <a:spcAft>
                <a:spcPts val="400"/>
              </a:spcAft>
              <a:buClrTx/>
              <a:buSzTx/>
              <a:buFontTx/>
              <a:buNone/>
              <a:tabLst/>
              <a:defRPr/>
            </a:pPr>
            <a:r>
              <a:rPr kumimoji="0" lang="en-GB" sz="1200" b="1" i="0" u="none" strike="noStrike" kern="100" cap="none" spc="0" normalizeH="0" baseline="0" noProof="0" dirty="0">
                <a:ln>
                  <a:noFill/>
                </a:ln>
                <a:solidFill>
                  <a:srgbClr val="E97132"/>
                </a:solidFill>
                <a:effectLst/>
                <a:uLnTx/>
                <a:uFillTx/>
                <a:ea typeface="+mn-ea"/>
                <a:cs typeface="Arial" panose="020B0604020202020204" pitchFamily="34" charset="0"/>
              </a:rPr>
              <a:t>Rationale</a:t>
            </a:r>
          </a:p>
          <a:p>
            <a:pPr marL="171450" marR="0" lvl="0" indent="-171450" algn="l" defTabSz="914400" rtl="0" eaLnBrk="1" fontAlgn="auto" latinLnBrk="0" hangingPunct="1">
              <a:spcBef>
                <a:spcPts val="300"/>
              </a:spcBef>
              <a:spcAft>
                <a:spcPts val="300"/>
              </a:spcAft>
              <a:buClrTx/>
              <a:buSzTx/>
              <a:buFont typeface="Arial" panose="020B0604020202020204" pitchFamily="34" charset="0"/>
              <a:buChar char="•"/>
              <a:tabLst/>
              <a:defRPr/>
            </a:pPr>
            <a:r>
              <a:rPr kumimoji="0" lang="en-GB" sz="1200" b="0" i="0" u="none" strike="noStrike" kern="100" cap="none" spc="0" normalizeH="0" baseline="0" noProof="0" dirty="0">
                <a:ln>
                  <a:noFill/>
                </a:ln>
                <a:effectLst/>
                <a:uLnTx/>
                <a:uFillTx/>
                <a:ea typeface="+mn-ea"/>
                <a:cs typeface="Arial" panose="020B0604020202020204" pitchFamily="34" charset="0"/>
              </a:rPr>
              <a:t>Allows for a wide scope to ensure we meet the Minimum Viable Product for ISO27001.</a:t>
            </a:r>
          </a:p>
          <a:p>
            <a:pPr marL="171450" marR="0" lvl="0" indent="-171450" algn="l" defTabSz="914400" rtl="0" eaLnBrk="1" fontAlgn="auto" latinLnBrk="0" hangingPunct="1">
              <a:spcBef>
                <a:spcPts val="300"/>
              </a:spcBef>
              <a:spcAft>
                <a:spcPts val="300"/>
              </a:spcAft>
              <a:buClrTx/>
              <a:buSzTx/>
              <a:buFont typeface="Arial" panose="020B0604020202020204" pitchFamily="34" charset="0"/>
              <a:buChar char="•"/>
              <a:tabLst/>
              <a:defRPr/>
            </a:pPr>
            <a:r>
              <a:rPr kumimoji="0" lang="en-GB" sz="1200" b="0" i="0" u="none" strike="noStrike" kern="100" cap="none" spc="0" normalizeH="0" baseline="0" noProof="0" dirty="0">
                <a:ln>
                  <a:noFill/>
                </a:ln>
                <a:effectLst/>
                <a:uLnTx/>
                <a:uFillTx/>
                <a:ea typeface="+mn-ea"/>
                <a:cs typeface="Arial" panose="020B0604020202020204" pitchFamily="34" charset="0"/>
              </a:rPr>
              <a:t>Focuses on our data assets and information security for key business applications.</a:t>
            </a:r>
          </a:p>
          <a:p>
            <a:pPr marL="628650" marR="0" lvl="1" indent="-171450" algn="l" defTabSz="914400" rtl="0" eaLnBrk="1" fontAlgn="auto" latinLnBrk="0" hangingPunct="1">
              <a:spcBef>
                <a:spcPts val="300"/>
              </a:spcBef>
              <a:spcAft>
                <a:spcPts val="300"/>
              </a:spcAft>
              <a:buClrTx/>
              <a:buSzTx/>
              <a:buFont typeface="Arial" panose="020B0604020202020204" pitchFamily="34" charset="0"/>
              <a:buChar char="•"/>
              <a:tabLst/>
              <a:defRPr/>
            </a:pPr>
            <a:r>
              <a:rPr kumimoji="0" lang="en-GB" sz="1200" b="0" i="0" u="none" strike="noStrike" kern="100" cap="none" spc="0" normalizeH="0" baseline="0" noProof="0" dirty="0">
                <a:ln>
                  <a:noFill/>
                </a:ln>
                <a:effectLst/>
                <a:uLnTx/>
                <a:uFillTx/>
                <a:ea typeface="+mn-ea"/>
                <a:cs typeface="Arial" panose="020B0604020202020204" pitchFamily="34" charset="0"/>
              </a:rPr>
              <a:t>Note this covers infrastructure, networks and EUC. </a:t>
            </a:r>
          </a:p>
          <a:p>
            <a:pPr marL="171450" marR="0" lvl="0" indent="-171450" algn="l" defTabSz="914400" rtl="0" eaLnBrk="1" fontAlgn="auto" latinLnBrk="0" hangingPunct="1">
              <a:spcBef>
                <a:spcPts val="300"/>
              </a:spcBef>
              <a:spcAft>
                <a:spcPts val="300"/>
              </a:spcAft>
              <a:buClrTx/>
              <a:buSzTx/>
              <a:buFont typeface="Arial" panose="020B0604020202020204" pitchFamily="34" charset="0"/>
              <a:buChar char="•"/>
              <a:tabLst/>
              <a:defRPr/>
            </a:pPr>
            <a:r>
              <a:rPr kumimoji="0" lang="en-GB" sz="1200" b="0" i="0" u="none" strike="noStrike" kern="100" cap="none" spc="0" normalizeH="0" baseline="0" noProof="0" dirty="0">
                <a:ln>
                  <a:noFill/>
                </a:ln>
                <a:effectLst/>
                <a:uLnTx/>
                <a:uFillTx/>
                <a:ea typeface="+mn-ea"/>
                <a:cs typeface="Arial" panose="020B0604020202020204" pitchFamily="34" charset="0"/>
              </a:rPr>
              <a:t>Glasgow Center is our primary workforce site. </a:t>
            </a:r>
          </a:p>
          <a:p>
            <a:pPr marL="171450" marR="0" lvl="0" indent="-171450" algn="l" defTabSz="914400" rtl="0" eaLnBrk="1" fontAlgn="auto" latinLnBrk="0" hangingPunct="1">
              <a:spcBef>
                <a:spcPts val="300"/>
              </a:spcBef>
              <a:spcAft>
                <a:spcPts val="300"/>
              </a:spcAft>
              <a:buClrTx/>
              <a:buSzTx/>
              <a:buFont typeface="Arial" panose="020B0604020202020204" pitchFamily="34" charset="0"/>
              <a:buChar char="•"/>
              <a:tabLst/>
              <a:defRPr/>
            </a:pPr>
            <a:r>
              <a:rPr kumimoji="0" lang="en-GB" sz="1200" b="0" i="0" u="none" strike="noStrike" kern="100" cap="none" spc="0" normalizeH="0" baseline="0" noProof="0" dirty="0">
                <a:ln>
                  <a:noFill/>
                </a:ln>
                <a:effectLst/>
                <a:uLnTx/>
                <a:uFillTx/>
                <a:ea typeface="+mn-ea"/>
                <a:cs typeface="Arial" panose="020B0604020202020204" pitchFamily="34" charset="0"/>
              </a:rPr>
              <a:t>Hamilton Data Center is our primary Data Center</a:t>
            </a:r>
          </a:p>
          <a:p>
            <a:pPr marL="0" marR="0" lvl="0" indent="0" algn="l" defTabSz="914400" rtl="0" eaLnBrk="1" fontAlgn="auto" latinLnBrk="0" hangingPunct="1">
              <a:lnSpc>
                <a:spcPct val="107000"/>
              </a:lnSpc>
              <a:spcBef>
                <a:spcPts val="800"/>
              </a:spcBef>
              <a:spcAft>
                <a:spcPts val="400"/>
              </a:spcAft>
              <a:buClrTx/>
              <a:buSzTx/>
              <a:buFontTx/>
              <a:buNone/>
              <a:tabLst/>
              <a:defRPr/>
            </a:pPr>
            <a:endParaRPr kumimoji="0" lang="en-GB" sz="1200" b="0" i="0" u="none" strike="noStrike" kern="100" cap="none" spc="0" normalizeH="0" baseline="0" noProof="0" dirty="0">
              <a:ln>
                <a:noFill/>
              </a:ln>
              <a:solidFill>
                <a:srgbClr val="E7E6E6">
                  <a:lumMod val="25000"/>
                </a:srgbClr>
              </a:solidFill>
              <a:effectLst/>
              <a:uLnTx/>
              <a:uFillTx/>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7000"/>
              </a:lnSpc>
              <a:spcBef>
                <a:spcPts val="800"/>
              </a:spcBef>
              <a:spcAft>
                <a:spcPts val="400"/>
              </a:spcAft>
              <a:buClrTx/>
              <a:buSzTx/>
              <a:buFontTx/>
              <a:buNone/>
              <a:tabLst/>
              <a:defRPr/>
            </a:pPr>
            <a:endParaRPr lang="en-GB" sz="1200" kern="100" dirty="0">
              <a:solidFill>
                <a:srgbClr val="E7E6E6">
                  <a:lumMod val="25000"/>
                </a:srgbClr>
              </a:solidFill>
              <a:latin typeface="Arial" panose="020B0604020202020204" pitchFamily="34" charset="0"/>
              <a:ea typeface="Times New Roman" panose="0202060305040502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0D092C28-B10F-278F-F350-EB31767FAD61}"/>
              </a:ext>
            </a:extLst>
          </p:cNvPr>
          <p:cNvPicPr>
            <a:picLocks noChangeAspect="1"/>
          </p:cNvPicPr>
          <p:nvPr/>
        </p:nvPicPr>
        <p:blipFill>
          <a:blip r:embed="rId3"/>
          <a:stretch>
            <a:fillRect/>
          </a:stretch>
        </p:blipFill>
        <p:spPr>
          <a:xfrm>
            <a:off x="6291072" y="1140178"/>
            <a:ext cx="5834295" cy="5003346"/>
          </a:xfrm>
          <a:prstGeom prst="rect">
            <a:avLst/>
          </a:prstGeom>
        </p:spPr>
      </p:pic>
    </p:spTree>
    <p:extLst>
      <p:ext uri="{BB962C8B-B14F-4D97-AF65-F5344CB8AC3E}">
        <p14:creationId xmlns:p14="http://schemas.microsoft.com/office/powerpoint/2010/main" val="3026890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FE8876-9659-4514-AE9A-95AB3C683AB4}"/>
              </a:ext>
            </a:extLst>
          </p:cNvPr>
          <p:cNvSpPr>
            <a:spLocks noGrp="1"/>
          </p:cNvSpPr>
          <p:nvPr>
            <p:ph type="body" sz="quarter" idx="14"/>
          </p:nvPr>
        </p:nvSpPr>
        <p:spPr>
          <a:xfrm>
            <a:off x="779263" y="1150566"/>
            <a:ext cx="7953829" cy="546104"/>
          </a:xfrm>
        </p:spPr>
        <p:txBody>
          <a:bodyPr/>
          <a:lstStyle/>
          <a:p>
            <a:r>
              <a:rPr lang="en-GB" dirty="0"/>
              <a:t>Questions</a:t>
            </a:r>
          </a:p>
          <a:p>
            <a:endParaRPr lang="en-GB" dirty="0"/>
          </a:p>
        </p:txBody>
      </p:sp>
      <p:sp>
        <p:nvSpPr>
          <p:cNvPr id="5" name="Slide Number Placeholder 4">
            <a:extLst>
              <a:ext uri="{FF2B5EF4-FFF2-40B4-BE49-F238E27FC236}">
                <a16:creationId xmlns:a16="http://schemas.microsoft.com/office/drawing/2014/main" id="{2249DB64-4192-4058-BF11-A74C0F1CD8EC}"/>
              </a:ext>
            </a:extLst>
          </p:cNvPr>
          <p:cNvSpPr>
            <a:spLocks noGrp="1"/>
          </p:cNvSpPr>
          <p:nvPr>
            <p:ph type="sldNum" sz="quarter" idx="4294967295"/>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3DE79-9394-CE4D-B3D9-B1E9F5BFD092}" type="slidenum">
              <a:rPr kumimoji="0" lang="en-US" sz="1200" b="0" i="0" u="none" strike="noStrike" kern="1200" cap="none" spc="0" normalizeH="0" baseline="0" noProof="0" smtClean="0">
                <a:ln>
                  <a:noFill/>
                </a:ln>
                <a:solidFill>
                  <a:srgbClr val="787878">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787878">
                  <a:tint val="75000"/>
                </a:srgbClr>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5EC2E29-0DE2-494A-872C-D6629923F129}"/>
              </a:ext>
            </a:extLst>
          </p:cNvPr>
          <p:cNvPicPr>
            <a:picLocks noChangeAspect="1"/>
          </p:cNvPicPr>
          <p:nvPr/>
        </p:nvPicPr>
        <p:blipFill>
          <a:blip r:embed="rId2"/>
          <a:stretch>
            <a:fillRect/>
          </a:stretch>
        </p:blipFill>
        <p:spPr>
          <a:xfrm>
            <a:off x="3696084" y="2028585"/>
            <a:ext cx="4346825" cy="3505504"/>
          </a:xfrm>
          <a:prstGeom prst="rect">
            <a:avLst/>
          </a:prstGeom>
        </p:spPr>
      </p:pic>
    </p:spTree>
    <p:extLst>
      <p:ext uri="{BB962C8B-B14F-4D97-AF65-F5344CB8AC3E}">
        <p14:creationId xmlns:p14="http://schemas.microsoft.com/office/powerpoint/2010/main" val="2578928561"/>
      </p:ext>
    </p:extLst>
  </p:cSld>
  <p:clrMapOvr>
    <a:masterClrMapping/>
  </p:clrMapOvr>
</p:sld>
</file>

<file path=ppt/theme/theme1.xml><?xml version="1.0" encoding="utf-8"?>
<a:theme xmlns:a="http://schemas.openxmlformats.org/drawingml/2006/main" name="1_Office Theme">
  <a:themeElements>
    <a:clrScheme name="Aggreko 2022">
      <a:dk1>
        <a:srgbClr val="787878"/>
      </a:dk1>
      <a:lt1>
        <a:srgbClr val="FFFFFF"/>
      </a:lt1>
      <a:dk2>
        <a:srgbClr val="AFAFAF"/>
      </a:dk2>
      <a:lt2>
        <a:srgbClr val="E7E6E6"/>
      </a:lt2>
      <a:accent1>
        <a:srgbClr val="FD6E39"/>
      </a:accent1>
      <a:accent2>
        <a:srgbClr val="69CFF6"/>
      </a:accent2>
      <a:accent3>
        <a:srgbClr val="FFC53D"/>
      </a:accent3>
      <a:accent4>
        <a:srgbClr val="6EC7B6"/>
      </a:accent4>
      <a:accent5>
        <a:srgbClr val="CCA7CE"/>
      </a:accent5>
      <a:accent6>
        <a:srgbClr val="FFFFFF"/>
      </a:accent6>
      <a:hlink>
        <a:srgbClr val="4E89D0"/>
      </a:hlink>
      <a:folHlink>
        <a:srgbClr val="4F549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CF27C7B-F811-4BA6-9FA4-7483145F7A4A}" vid="{9569D52C-690D-468D-9870-6777D1AB66BA}"/>
    </a:ext>
  </a:extLst>
</a:theme>
</file>

<file path=ppt/theme/theme2.xml><?xml version="1.0" encoding="utf-8"?>
<a:theme xmlns:a="http://schemas.openxmlformats.org/drawingml/2006/main" name="3_Office Theme">
  <a:themeElements>
    <a:clrScheme name="Aggreko 2022">
      <a:dk1>
        <a:srgbClr val="787878"/>
      </a:dk1>
      <a:lt1>
        <a:srgbClr val="FFFFFF"/>
      </a:lt1>
      <a:dk2>
        <a:srgbClr val="AFAFAF"/>
      </a:dk2>
      <a:lt2>
        <a:srgbClr val="E7E6E6"/>
      </a:lt2>
      <a:accent1>
        <a:srgbClr val="FD6E39"/>
      </a:accent1>
      <a:accent2>
        <a:srgbClr val="69CFF6"/>
      </a:accent2>
      <a:accent3>
        <a:srgbClr val="FFC53D"/>
      </a:accent3>
      <a:accent4>
        <a:srgbClr val="6EC7B6"/>
      </a:accent4>
      <a:accent5>
        <a:srgbClr val="CCA7CE"/>
      </a:accent5>
      <a:accent6>
        <a:srgbClr val="FFFFFF"/>
      </a:accent6>
      <a:hlink>
        <a:srgbClr val="4E89D0"/>
      </a:hlink>
      <a:folHlink>
        <a:srgbClr val="4F549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CF27C7B-F811-4BA6-9FA4-7483145F7A4A}" vid="{9569D52C-690D-468D-9870-6777D1AB66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47B1F64B512B49A017AFE711A95F10" ma:contentTypeVersion="19" ma:contentTypeDescription="Create a new document." ma:contentTypeScope="" ma:versionID="d7c1e850f4f468a56acbc1d0d4c02e7f">
  <xsd:schema xmlns:xsd="http://www.w3.org/2001/XMLSchema" xmlns:xs="http://www.w3.org/2001/XMLSchema" xmlns:p="http://schemas.microsoft.com/office/2006/metadata/properties" xmlns:ns2="985f52de-ad11-4308-afc5-e2ca7988aa1f" xmlns:ns3="f2a62eaf-0aac-4be6-aeea-8e118effd6a0" xmlns:ns4="b76481ae-3296-492c-b78c-9b4984b158a8" targetNamespace="http://schemas.microsoft.com/office/2006/metadata/properties" ma:root="true" ma:fieldsID="35a47fdb808082f75895f75b4996b4f0" ns2:_="" ns3:_="" ns4:_="">
    <xsd:import namespace="985f52de-ad11-4308-afc5-e2ca7988aa1f"/>
    <xsd:import namespace="f2a62eaf-0aac-4be6-aeea-8e118effd6a0"/>
    <xsd:import namespace="b76481ae-3296-492c-b78c-9b4984b158a8"/>
    <xsd:element name="properties">
      <xsd:complexType>
        <xsd:sequence>
          <xsd:element name="documentManagement">
            <xsd:complexType>
              <xsd:all>
                <xsd:element ref="ns2:SharedWithUsers" minOccurs="0"/>
                <xsd:element ref="ns2:SharedWithDetails" minOccurs="0"/>
                <xsd:element ref="ns3:MediaServiceDateTaken" minOccurs="0"/>
                <xsd:element ref="ns3:MediaServiceAutoTags"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MediaServiceOCR" minOccurs="0"/>
                <xsd:element ref="ns3:MediaServiceFastMetadata" minOccurs="0"/>
                <xsd:element ref="ns3:MediaServiceMetadata" minOccurs="0"/>
                <xsd:element ref="ns3:MediaLengthInSeconds" minOccurs="0"/>
                <xsd:element ref="ns3:_Flow_SignoffStatus" minOccurs="0"/>
                <xsd:element ref="ns3:lcf76f155ced4ddcb4097134ff3c332f" minOccurs="0"/>
                <xsd:element ref="ns4: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5f52de-ad11-4308-afc5-e2ca7988aa1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62eaf-0aac-4be6-aeea-8e118effd6a0" elementFormDefault="qualified">
    <xsd:import namespace="http://schemas.microsoft.com/office/2006/documentManagement/types"/>
    <xsd:import namespace="http://schemas.microsoft.com/office/infopath/2007/PartnerControls"/>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FastMetadata" ma:index="18" nillable="true" ma:displayName="MediaServiceFastMetadata" ma:hidden="true" ma:internalName="MediaServiceFastMetadata" ma:readOnly="true">
      <xsd:simpleType>
        <xsd:restriction base="dms:Note"/>
      </xsd:simpleType>
    </xsd:element>
    <xsd:element name="MediaServiceMetadata" ma:index="19" nillable="true" ma:displayName="MediaServiceMetadata" ma:hidden="true" ma:internalName="MediaServiceMetadata"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_Flow_SignoffStatus" ma:index="21" nillable="true" ma:displayName="Sign-off status" ma:internalName="Sign_x002d_off_x0020_status">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7bdad26-838a-4629-aae4-b2935f9bb1c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76481ae-3296-492c-b78c-9b4984b158a8"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af958a6-da2e-4fce-bd29-9bc85c5bcaf3}" ma:internalName="TaxCatchAll" ma:showField="CatchAllData" ma:web="985f52de-ad11-4308-afc5-e2ca7988aa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e7bdad26-838a-4629-aae4-b2935f9bb1ca" ContentTypeId="0x0101" PreviousValue="false"/>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2a62eaf-0aac-4be6-aeea-8e118effd6a0">
      <Terms xmlns="http://schemas.microsoft.com/office/infopath/2007/PartnerControls"/>
    </lcf76f155ced4ddcb4097134ff3c332f>
    <TaxCatchAll xmlns="b76481ae-3296-492c-b78c-9b4984b158a8" xsi:nil="true"/>
    <_Flow_SignoffStatus xmlns="f2a62eaf-0aac-4be6-aeea-8e118effd6a0"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3B112E-7702-42D1-BE17-33898EFCEC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5f52de-ad11-4308-afc5-e2ca7988aa1f"/>
    <ds:schemaRef ds:uri="f2a62eaf-0aac-4be6-aeea-8e118effd6a0"/>
    <ds:schemaRef ds:uri="b76481ae-3296-492c-b78c-9b4984b158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725A922-7677-4917-8F9E-22CE617AEF92}">
  <ds:schemaRefs>
    <ds:schemaRef ds:uri="Microsoft.SharePoint.Taxonomy.ContentTypeSync"/>
  </ds:schemaRefs>
</ds:datastoreItem>
</file>

<file path=customXml/itemProps3.xml><?xml version="1.0" encoding="utf-8"?>
<ds:datastoreItem xmlns:ds="http://schemas.openxmlformats.org/officeDocument/2006/customXml" ds:itemID="{C9C667E6-29B6-4886-A0D9-468F99D38E31}">
  <ds:schemaRefs>
    <ds:schemaRef ds:uri="01515936-b300-49e9-8fb4-5966708b3dea"/>
    <ds:schemaRef ds:uri="e27d97cb-e1b3-492c-be25-7268eb651ac5"/>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www.w3.org/XML/1998/namespace"/>
    <ds:schemaRef ds:uri="http://purl.org/dc/dcmitype/"/>
    <ds:schemaRef ds:uri="f2a62eaf-0aac-4be6-aeea-8e118effd6a0"/>
    <ds:schemaRef ds:uri="b76481ae-3296-492c-b78c-9b4984b158a8"/>
  </ds:schemaRefs>
</ds:datastoreItem>
</file>

<file path=customXml/itemProps4.xml><?xml version="1.0" encoding="utf-8"?>
<ds:datastoreItem xmlns:ds="http://schemas.openxmlformats.org/officeDocument/2006/customXml" ds:itemID="{AC1907AD-4BDA-45CA-9F2D-40815C484F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9221</TotalTime>
  <Words>3327</Words>
  <Application>Microsoft Office PowerPoint</Application>
  <PresentationFormat>Widescreen</PresentationFormat>
  <Paragraphs>428</Paragraphs>
  <Slides>29</Slides>
  <Notes>20</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2</vt:i4>
      </vt:variant>
      <vt:variant>
        <vt:lpstr>Slide Titles</vt:lpstr>
      </vt:variant>
      <vt:variant>
        <vt:i4>29</vt:i4>
      </vt:variant>
    </vt:vector>
  </HeadingPairs>
  <TitlesOfParts>
    <vt:vector size="45" baseType="lpstr">
      <vt:lpstr>Aptos</vt:lpstr>
      <vt:lpstr>Aptos Display</vt:lpstr>
      <vt:lpstr>Aptos Narrow</vt:lpstr>
      <vt:lpstr>Arial</vt:lpstr>
      <vt:lpstr>Arial Nova</vt:lpstr>
      <vt:lpstr>Arial Nova Light</vt:lpstr>
      <vt:lpstr>Calibri</vt:lpstr>
      <vt:lpstr>Calibri Light</vt:lpstr>
      <vt:lpstr>Courier New</vt:lpstr>
      <vt:lpstr>Symbol</vt:lpstr>
      <vt:lpstr>Times New Roman</vt:lpstr>
      <vt:lpstr>1_Office Theme</vt:lpstr>
      <vt:lpstr>3_Office Theme</vt:lpstr>
      <vt:lpstr>Office Theme</vt:lpstr>
      <vt:lpstr>Presentation</vt:lpstr>
      <vt:lpstr>Worksheet</vt:lpstr>
      <vt:lpstr>Service Performance Management</vt:lpstr>
      <vt:lpstr>PowerPoint Presentation</vt:lpstr>
      <vt:lpstr>PowerPoint Presentation</vt:lpstr>
      <vt:lpstr>PowerPoint Presentation</vt:lpstr>
      <vt:lpstr>PowerPoint Presentation</vt:lpstr>
      <vt:lpstr>PowerPoint Presentation</vt:lpstr>
      <vt:lpstr>Compliance VS Conformance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Information Security Risk Management </vt:lpstr>
      <vt:lpstr>IS Risk Appetite </vt:lpstr>
      <vt:lpstr>What Will Be Provided To Risk Owners</vt:lpstr>
      <vt:lpstr>What Risk Owners Will Need To Produce</vt:lpstr>
      <vt:lpstr>Report Information Security Risks Through the Aggreko self-service portal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Aggreko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Recruitment: How to Hire</dc:title>
  <dc:creator>Sarah Justice</dc:creator>
  <cp:lastModifiedBy>Stephen Hughes</cp:lastModifiedBy>
  <cp:revision>34</cp:revision>
  <dcterms:created xsi:type="dcterms:W3CDTF">2022-11-03T20:34:26Z</dcterms:created>
  <dcterms:modified xsi:type="dcterms:W3CDTF">2025-03-26T15:53:15Z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0x010100CC47B1F64B512B49A017AFE711A95F10</vt:lpwstr>
  </property>
  <property fmtid="{D5CDD505-2E9C-101B-9397-08002B2CF9AE}" pid="3" name="MediaServiceImageTags">
    <vt:lpwstr/>
  </property>
</Properties>
</file>